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77">
          <p15:clr>
            <a:srgbClr val="A4A3A4"/>
          </p15:clr>
        </p15:guide>
        <p15:guide id="2" pos="381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exander Wolfe"/>
  <p:cmAuthor clrIdx="1" id="1" initials="" lastIdx="1" name="Megan Walbau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8DFD92-03D8-4D83-B281-A2D1240A430D}">
  <a:tblStyle styleId="{098DFD92-03D8-4D83-B281-A2D1240A43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77" orient="horz"/>
        <p:guide pos="3817"/>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12T00:08:54.203">
    <p:pos x="6000" y="0"/>
    <p:text>do we have a use for this page?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4-11T19:13:36.443">
    <p:pos x="6000" y="0"/>
    <p:text>Overview of what needs to be included in the presentation:
i) identify your customer
ii) Explain the value of your product to the customer
iii) Explain how your product functions. This would include such things as the architecture of your product including where important processing occurs (phone/board/server) and communication links. It should also include info on important signal processing you do and any algorithms.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cc83322911_2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cc83322911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08a9d0b99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d08a9d0b99_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Paulina:</a:t>
            </a:r>
            <a:endParaRPr/>
          </a:p>
          <a:p>
            <a:pPr indent="0" lvl="0" marL="0" rtl="0" algn="l">
              <a:spcBef>
                <a:spcPts val="0"/>
              </a:spcBef>
              <a:spcAft>
                <a:spcPts val="0"/>
              </a:spcAft>
              <a:buNone/>
            </a:pPr>
            <a:r>
              <a:t/>
            </a:r>
            <a:endParaRPr/>
          </a:p>
        </p:txBody>
      </p:sp>
      <p:sp>
        <p:nvSpPr>
          <p:cNvPr id="650" name="Google Shape;650;gd08a9d0b99_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08a9d0b99_1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08a9d0b99_13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Paulina</a:t>
            </a:r>
            <a:endParaRPr/>
          </a:p>
        </p:txBody>
      </p:sp>
      <p:sp>
        <p:nvSpPr>
          <p:cNvPr id="667" name="Google Shape;667;gd08a9d0b99_13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08a9d0b99_13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08a9d0b99_13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Paulina</a:t>
            </a:r>
            <a:endParaRPr/>
          </a:p>
        </p:txBody>
      </p:sp>
      <p:sp>
        <p:nvSpPr>
          <p:cNvPr id="692" name="Google Shape;692;gd08a9d0b99_13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d08a9d0b99_13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d08a9d0b99_13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Paulina</a:t>
            </a:r>
            <a:endParaRPr/>
          </a:p>
        </p:txBody>
      </p:sp>
      <p:sp>
        <p:nvSpPr>
          <p:cNvPr id="718" name="Google Shape;718;gd08a9d0b99_13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d08a9d0b99_13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d08a9d0b99_13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Megan. </a:t>
            </a:r>
            <a:endParaRPr/>
          </a:p>
          <a:p>
            <a:pPr indent="0" lvl="0" marL="0" rtl="0" algn="l">
              <a:spcBef>
                <a:spcPts val="0"/>
              </a:spcBef>
              <a:spcAft>
                <a:spcPts val="0"/>
              </a:spcAft>
              <a:buNone/>
            </a:pPr>
            <a:r>
              <a:rPr lang="es-ES"/>
              <a:t>-As an added layer of verification the app features a manual entry page where the invigilator can enter the student ID number and click on verify to check whether the student is registered in the course. </a:t>
            </a:r>
            <a:endParaRPr/>
          </a:p>
          <a:p>
            <a:pPr indent="0" lvl="0" marL="0" rtl="0" algn="l">
              <a:spcBef>
                <a:spcPts val="0"/>
              </a:spcBef>
              <a:spcAft>
                <a:spcPts val="0"/>
              </a:spcAft>
              <a:buNone/>
            </a:pPr>
            <a:r>
              <a:rPr lang="es-ES"/>
              <a:t>-The manual </a:t>
            </a:r>
            <a:r>
              <a:rPr lang="es-ES"/>
              <a:t>verification contains all the same features as facial recognition and card scan. </a:t>
            </a:r>
            <a:endParaRPr/>
          </a:p>
          <a:p>
            <a:pPr indent="0" lvl="0" marL="0" rtl="0" algn="l">
              <a:spcBef>
                <a:spcPts val="0"/>
              </a:spcBef>
              <a:spcAft>
                <a:spcPts val="0"/>
              </a:spcAft>
              <a:buNone/>
            </a:pPr>
            <a:r>
              <a:rPr lang="es-ES"/>
              <a:t>-It displays the name, and id of the student and assigns a seat number. It also has the check mark or x-mark display to show if a student is in the course or not.</a:t>
            </a:r>
            <a:endParaRPr/>
          </a:p>
        </p:txBody>
      </p:sp>
      <p:sp>
        <p:nvSpPr>
          <p:cNvPr id="740" name="Google Shape;740;gd08a9d0b99_13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d08a9d0b99_13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d08a9d0b99_13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Megan</a:t>
            </a:r>
            <a:endParaRPr/>
          </a:p>
          <a:p>
            <a:pPr indent="0" lvl="0" marL="0" rtl="0" algn="l">
              <a:spcBef>
                <a:spcPts val="0"/>
              </a:spcBef>
              <a:spcAft>
                <a:spcPts val="0"/>
              </a:spcAft>
              <a:buNone/>
            </a:pPr>
            <a:r>
              <a:rPr lang="es-ES"/>
              <a:t>-The report feature, displays a log of the exam registration. It displays the student name and ID of the </a:t>
            </a:r>
            <a:r>
              <a:rPr lang="es-ES"/>
              <a:t>students</a:t>
            </a:r>
            <a:r>
              <a:rPr lang="es-ES"/>
              <a:t> who have been registered. It also shows their seat number.</a:t>
            </a:r>
            <a:endParaRPr/>
          </a:p>
          <a:p>
            <a:pPr indent="0" lvl="0" marL="0" rtl="0" algn="l">
              <a:spcBef>
                <a:spcPts val="0"/>
              </a:spcBef>
              <a:spcAft>
                <a:spcPts val="0"/>
              </a:spcAft>
              <a:buNone/>
            </a:pPr>
            <a:r>
              <a:rPr lang="es-ES"/>
              <a:t>-For the invigilator, this is also where the student sign out takes </a:t>
            </a:r>
            <a:r>
              <a:rPr lang="es-ES"/>
              <a:t>place. The invigilator can select the checkbox next to the student that is signing out. </a:t>
            </a:r>
            <a:endParaRPr/>
          </a:p>
          <a:p>
            <a:pPr indent="0" lvl="0" marL="0" rtl="0" algn="l">
              <a:spcBef>
                <a:spcPts val="0"/>
              </a:spcBef>
              <a:spcAft>
                <a:spcPts val="0"/>
              </a:spcAft>
              <a:buNone/>
            </a:pPr>
            <a:r>
              <a:rPr lang="es-ES"/>
              <a:t>-A confirmation message will be displayed that the sign out was successful.</a:t>
            </a:r>
            <a:endParaRPr/>
          </a:p>
          <a:p>
            <a:pPr indent="0" lvl="0" marL="0" rtl="0" algn="l">
              <a:spcBef>
                <a:spcPts val="0"/>
              </a:spcBef>
              <a:spcAft>
                <a:spcPts val="0"/>
              </a:spcAft>
              <a:buNone/>
            </a:pPr>
            <a:r>
              <a:rPr lang="es-ES"/>
              <a:t>-In the professor’s report, they will be able to see which students have signed out of the exam.</a:t>
            </a:r>
            <a:endParaRPr/>
          </a:p>
          <a:p>
            <a:pPr indent="0" lvl="0" marL="0" rtl="0" algn="l">
              <a:spcBef>
                <a:spcPts val="0"/>
              </a:spcBef>
              <a:spcAft>
                <a:spcPts val="0"/>
              </a:spcAft>
              <a:buNone/>
            </a:pPr>
            <a:r>
              <a:t/>
            </a:r>
            <a:endParaRPr/>
          </a:p>
        </p:txBody>
      </p:sp>
      <p:sp>
        <p:nvSpPr>
          <p:cNvPr id="763" name="Google Shape;763;gd08a9d0b99_13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cd8ff0081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cd8ff0081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Megan</a:t>
            </a:r>
            <a:endParaRPr/>
          </a:p>
          <a:p>
            <a:pPr indent="0" lvl="0" marL="0" rtl="0" algn="l">
              <a:spcBef>
                <a:spcPts val="0"/>
              </a:spcBef>
              <a:spcAft>
                <a:spcPts val="0"/>
              </a:spcAft>
              <a:buNone/>
            </a:pPr>
            <a:r>
              <a:rPr lang="es-ES"/>
              <a:t>-After selecting a verification method if the invigilator wishes to cancel and return to the previous page, they can select the BACK button. They will be returned to the selection activity and receive a message confirming the cancellation.</a:t>
            </a:r>
            <a:endParaRPr/>
          </a:p>
        </p:txBody>
      </p:sp>
      <p:sp>
        <p:nvSpPr>
          <p:cNvPr id="785" name="Google Shape;785;gcd8ff0081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cd8ff0081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cd8ff0081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Megan</a:t>
            </a:r>
            <a:endParaRPr/>
          </a:p>
          <a:p>
            <a:pPr indent="0" lvl="0" marL="0" rtl="0" algn="l">
              <a:spcBef>
                <a:spcPts val="0"/>
              </a:spcBef>
              <a:spcAft>
                <a:spcPts val="0"/>
              </a:spcAft>
              <a:buNone/>
            </a:pPr>
            <a:r>
              <a:rPr lang="es-ES"/>
              <a:t>-If the student </a:t>
            </a:r>
            <a:r>
              <a:rPr lang="es-ES"/>
              <a:t>signing in is in the wrong exam room and is not registered for the selected course then a red X mark will be shown and no student information is displayed.</a:t>
            </a:r>
            <a:endParaRPr/>
          </a:p>
          <a:p>
            <a:pPr indent="0" lvl="0" marL="0" rtl="0" algn="l">
              <a:spcBef>
                <a:spcPts val="0"/>
              </a:spcBef>
              <a:spcAft>
                <a:spcPts val="0"/>
              </a:spcAft>
              <a:buNone/>
            </a:pPr>
            <a:r>
              <a:rPr lang="es-ES"/>
              <a:t>-In the facial recognition or card scan activity, if there is an issue with the scan and the student is not identified then the x-mark will appear and the student information will not be displayed.</a:t>
            </a:r>
            <a:endParaRPr/>
          </a:p>
          <a:p>
            <a:pPr indent="0" lvl="0" marL="0" rtl="0" algn="l">
              <a:spcBef>
                <a:spcPts val="0"/>
              </a:spcBef>
              <a:spcAft>
                <a:spcPts val="0"/>
              </a:spcAft>
              <a:buNone/>
            </a:pPr>
            <a:r>
              <a:rPr lang="es-ES"/>
              <a:t>-A message will be shown to prompt the invigilator to try another verification method in case of an issue the scan or the student does not belong in that exam.</a:t>
            </a:r>
            <a:endParaRPr/>
          </a:p>
        </p:txBody>
      </p:sp>
      <p:sp>
        <p:nvSpPr>
          <p:cNvPr id="808" name="Google Shape;808;gcd8ff0081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d0b75cbff5_1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d0b75cbff5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cc83322911_2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1600"/>
              <a:t>Ahmed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ES" sz="1600"/>
              <a:t>The system </a:t>
            </a:r>
            <a:r>
              <a:rPr lang="es-ES" sz="1600"/>
              <a:t>architecture of the facial recognition feature is fairly simple. The smartphone client app communicates with the Pi server app over an IP network where the client sends an HTTP request to recognize a person.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ES" sz="1600"/>
              <a:t>The server directly obtains the video frame from a Pi camera which gets processed using a facial recognition module and recognizes a person based on encodings of a Database of registered students. The results are then returned back to the Android app to be verified and stored.</a:t>
            </a:r>
            <a:endParaRPr sz="1600"/>
          </a:p>
        </p:txBody>
      </p:sp>
      <p:sp>
        <p:nvSpPr>
          <p:cNvPr id="835" name="Google Shape;835;gcc83322911_2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0cc8de31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1700"/>
              <a:t>Going more into depth on the algorithm of the facial recognition process, after </a:t>
            </a:r>
            <a:r>
              <a:rPr lang="es-ES" sz="1700"/>
              <a:t>receiving</a:t>
            </a:r>
            <a:r>
              <a:rPr lang="es-ES" sz="1700"/>
              <a:t> the client’s request to verify a student, The server side will load the required face information from the </a:t>
            </a:r>
            <a:r>
              <a:rPr lang="es-ES" sz="1700"/>
              <a:t>encodings and acquires a video feed from the PI camera. The facial recognition module will grab a single frame from the video feed and &amp; process every other frame to improve speed. The frames are then verified against existing student’s info  and based on the model’s confidence and threshold levels then the server returns an object of the verified person</a:t>
            </a:r>
            <a:endParaRPr sz="1700"/>
          </a:p>
        </p:txBody>
      </p:sp>
      <p:sp>
        <p:nvSpPr>
          <p:cNvPr id="848" name="Google Shape;848;gd0cc8de3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d0cc8de318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d0cc8de318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2200"/>
              <a:t>once the information is released from the server side, it gets processed by the android app to verify the recognized student against the current examination roster and assign a random seat to the student. The information can be displayed </a:t>
            </a:r>
            <a:r>
              <a:rPr lang="es-ES" sz="2200"/>
              <a:t>through</a:t>
            </a:r>
            <a:r>
              <a:rPr lang="es-ES" sz="2200"/>
              <a:t> the invigilator or professor’s reports. Next, Alec will be speaking more about the card scanning architecture and algorithms</a:t>
            </a:r>
            <a:endParaRPr sz="2200"/>
          </a:p>
        </p:txBody>
      </p:sp>
      <p:sp>
        <p:nvSpPr>
          <p:cNvPr id="879" name="Google Shape;879;gd0cc8de318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d08a9d0b99_1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alec</a:t>
            </a:r>
            <a:endParaRPr/>
          </a:p>
        </p:txBody>
      </p:sp>
      <p:sp>
        <p:nvSpPr>
          <p:cNvPr id="908" name="Google Shape;908;gd08a9d0b99_1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d0cc8de318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alec</a:t>
            </a:r>
            <a:endParaRPr/>
          </a:p>
        </p:txBody>
      </p:sp>
      <p:sp>
        <p:nvSpPr>
          <p:cNvPr id="921" name="Google Shape;921;gd0cc8de31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d0cc8de318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d0cc8de318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alec</a:t>
            </a:r>
            <a:endParaRPr/>
          </a:p>
          <a:p>
            <a:pPr indent="0" lvl="0" marL="0" rtl="0" algn="l">
              <a:spcBef>
                <a:spcPts val="0"/>
              </a:spcBef>
              <a:spcAft>
                <a:spcPts val="0"/>
              </a:spcAft>
              <a:buNone/>
            </a:pPr>
            <a:r>
              <a:rPr lang="es-ES"/>
              <a:t>card scanning client side</a:t>
            </a:r>
            <a:endParaRPr/>
          </a:p>
        </p:txBody>
      </p:sp>
      <p:sp>
        <p:nvSpPr>
          <p:cNvPr id="946" name="Google Shape;946;gd0cc8de318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d0b75cbff5_1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gd0b75cbff5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alec</a:t>
            </a:r>
            <a:endParaRPr/>
          </a:p>
        </p:txBody>
      </p:sp>
      <p:sp>
        <p:nvSpPr>
          <p:cNvPr id="988" name="Google Shape;98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d0b75cbff5_1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d0b75cbff5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cd8ff00811_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cd8ff00811_4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alec</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RPi 4, Pi camera, RC522 RFID sensor</a:t>
            </a:r>
            <a:endParaRPr/>
          </a:p>
        </p:txBody>
      </p:sp>
      <p:sp>
        <p:nvSpPr>
          <p:cNvPr id="1018" name="Google Shape;1018;gcd8ff00811_4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cd8ff00811_3_19:notes"/>
          <p:cNvSpPr txBox="1"/>
          <p:nvPr>
            <p:ph idx="1" type="body"/>
          </p:nvPr>
        </p:nvSpPr>
        <p:spPr>
          <a:xfrm>
            <a:off x="685802" y="4400558"/>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gcd8ff00811_3_19:notes"/>
          <p:cNvSpPr/>
          <p:nvPr>
            <p:ph idx="2" type="sldImg"/>
          </p:nvPr>
        </p:nvSpPr>
        <p:spPr>
          <a:xfrm>
            <a:off x="464926" y="1143002"/>
            <a:ext cx="59283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c83322911_2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cc83322911_2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c83322911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c83322911_2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Our product targets academic institutions that conduct in-person examination and requires mandatory verification of the student’s </a:t>
            </a:r>
            <a:r>
              <a:rPr lang="es-ES"/>
              <a:t>identity</a:t>
            </a:r>
            <a:r>
              <a:rPr lang="es-ES"/>
              <a:t> prior to taking the exam.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Academic Institutions that conduct in-person examinations currently rely on manually verifying an exam taker’s identity by checking </a:t>
            </a:r>
            <a:r>
              <a:rPr lang="es-ES"/>
              <a:t>their</a:t>
            </a:r>
            <a:r>
              <a:rPr lang="es-ES"/>
              <a:t> student ID card, then looking at the image associated with the ID to verify that the exam taker is the same person associated with the image which is a process prone to human errors. In addition once the person is verified the seats are randomly assigned to the students and manually </a:t>
            </a:r>
            <a:r>
              <a:rPr lang="es-ES"/>
              <a:t>inputted into an examination roster. Although this process may be viable for small examinations, it is not the most secure nor the most efficient model for final examinations or institution-hosted examinations such as MCATs, GMATs, LSATs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Therefore we created an application that verifies an exam taker’s identity using an artificially intelligent biometric facial recognition model to eliminate human errors associated with manual verification. Once the person is verified, they will automatically be assigned a random seat and a report will be automatically generated which can be accessed by users who have administrative privileges such as Invigilators and Professors. The application also offers other verification solutions such as using student ID scanning or manual ID verification.</a:t>
            </a:r>
            <a:endParaRPr/>
          </a:p>
        </p:txBody>
      </p:sp>
      <p:sp>
        <p:nvSpPr>
          <p:cNvPr id="539" name="Google Shape;539;gcc83322911_2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d8ff00811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d8ff00811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cd8ff00811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cc83322911_2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cc83322911_2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c83322911_2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cc83322911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p:cSld name="Header">
    <p:spTree>
      <p:nvGrpSpPr>
        <p:cNvPr id="54" name="Shape 54"/>
        <p:cNvGrpSpPr/>
        <p:nvPr/>
      </p:nvGrpSpPr>
      <p:grpSpPr>
        <a:xfrm>
          <a:off x="0" y="0"/>
          <a:ext cx="0" cy="0"/>
          <a:chOff x="0" y="0"/>
          <a:chExt cx="0" cy="0"/>
        </a:xfrm>
      </p:grpSpPr>
      <p:sp>
        <p:nvSpPr>
          <p:cNvPr id="55" name="Google Shape;55;p13"/>
          <p:cNvSpPr/>
          <p:nvPr>
            <p:ph idx="2" type="pic"/>
          </p:nvPr>
        </p:nvSpPr>
        <p:spPr>
          <a:xfrm>
            <a:off x="6458593" y="1136179"/>
            <a:ext cx="2215200" cy="3965700"/>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 name="Google Shape;56;p13"/>
          <p:cNvSpPr/>
          <p:nvPr>
            <p:ph idx="3" type="pic"/>
          </p:nvPr>
        </p:nvSpPr>
        <p:spPr>
          <a:xfrm>
            <a:off x="9543316" y="4275986"/>
            <a:ext cx="2215200" cy="3965700"/>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7" name="Shape 5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seño personalizado">
  <p:cSld name="3_Diseño personalizado">
    <p:spTree>
      <p:nvGrpSpPr>
        <p:cNvPr id="58" name="Shape 58"/>
        <p:cNvGrpSpPr/>
        <p:nvPr/>
      </p:nvGrpSpPr>
      <p:grpSpPr>
        <a:xfrm>
          <a:off x="0" y="0"/>
          <a:ext cx="0" cy="0"/>
          <a:chOff x="0" y="0"/>
          <a:chExt cx="0" cy="0"/>
        </a:xfrm>
      </p:grpSpPr>
      <p:sp>
        <p:nvSpPr>
          <p:cNvPr id="59" name="Google Shape;59;p15"/>
          <p:cNvSpPr/>
          <p:nvPr>
            <p:ph idx="2" type="pic"/>
          </p:nvPr>
        </p:nvSpPr>
        <p:spPr>
          <a:xfrm>
            <a:off x="719014" y="2115529"/>
            <a:ext cx="1959000" cy="3507000"/>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 name="Google Shape;60;p15"/>
          <p:cNvSpPr/>
          <p:nvPr>
            <p:ph idx="3" type="pic"/>
          </p:nvPr>
        </p:nvSpPr>
        <p:spPr>
          <a:xfrm>
            <a:off x="3119093" y="1927002"/>
            <a:ext cx="1983600" cy="35511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 name="Google Shape;61;p15"/>
          <p:cNvSpPr/>
          <p:nvPr>
            <p:ph idx="4" type="pic"/>
          </p:nvPr>
        </p:nvSpPr>
        <p:spPr>
          <a:xfrm>
            <a:off x="5304342" y="1927002"/>
            <a:ext cx="1983600" cy="35511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 name="Google Shape;62;p15"/>
          <p:cNvSpPr/>
          <p:nvPr>
            <p:ph idx="5" type="pic"/>
          </p:nvPr>
        </p:nvSpPr>
        <p:spPr>
          <a:xfrm>
            <a:off x="7489592" y="1927002"/>
            <a:ext cx="1983600" cy="35511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 name="Google Shape;63;p15"/>
          <p:cNvSpPr/>
          <p:nvPr>
            <p:ph idx="6" type="pic"/>
          </p:nvPr>
        </p:nvSpPr>
        <p:spPr>
          <a:xfrm>
            <a:off x="9674842" y="1927002"/>
            <a:ext cx="1983600" cy="35511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acteristics-2">
  <p:cSld name="Characteristics-2">
    <p:spTree>
      <p:nvGrpSpPr>
        <p:cNvPr id="64" name="Shape 64"/>
        <p:cNvGrpSpPr/>
        <p:nvPr/>
      </p:nvGrpSpPr>
      <p:grpSpPr>
        <a:xfrm>
          <a:off x="0" y="0"/>
          <a:ext cx="0" cy="0"/>
          <a:chOff x="0" y="0"/>
          <a:chExt cx="0" cy="0"/>
        </a:xfrm>
      </p:grpSpPr>
      <p:sp>
        <p:nvSpPr>
          <p:cNvPr id="65" name="Google Shape;65;p16"/>
          <p:cNvSpPr/>
          <p:nvPr>
            <p:ph idx="2" type="pic"/>
          </p:nvPr>
        </p:nvSpPr>
        <p:spPr>
          <a:xfrm>
            <a:off x="3148543" y="-491594"/>
            <a:ext cx="2127300" cy="38085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400"/>
              <a:buFont typeface="Arial"/>
              <a:buNone/>
              <a:defRPr b="0" i="0" sz="14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 name="Google Shape;66;p16"/>
          <p:cNvSpPr/>
          <p:nvPr>
            <p:ph idx="3" type="pic"/>
          </p:nvPr>
        </p:nvSpPr>
        <p:spPr>
          <a:xfrm>
            <a:off x="510999" y="609442"/>
            <a:ext cx="2127300" cy="38085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400"/>
              <a:buFont typeface="Arial"/>
              <a:buNone/>
              <a:defRPr b="0" i="0" sz="14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 name="Google Shape;67;p16"/>
          <p:cNvSpPr/>
          <p:nvPr>
            <p:ph idx="4" type="pic"/>
          </p:nvPr>
        </p:nvSpPr>
        <p:spPr>
          <a:xfrm>
            <a:off x="3198096" y="3803712"/>
            <a:ext cx="2127300" cy="38085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400"/>
              <a:buFont typeface="Arial"/>
              <a:buNone/>
              <a:defRPr b="0" i="0" sz="14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 name="Google Shape;68;p16"/>
          <p:cNvSpPr/>
          <p:nvPr>
            <p:ph idx="5" type="pic"/>
          </p:nvPr>
        </p:nvSpPr>
        <p:spPr>
          <a:xfrm>
            <a:off x="510999" y="5033551"/>
            <a:ext cx="2127300" cy="38085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400"/>
              <a:buFont typeface="Arial"/>
              <a:buNone/>
              <a:defRPr b="0" i="0" sz="14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Features">
    <p:spTree>
      <p:nvGrpSpPr>
        <p:cNvPr id="69" name="Shape 69"/>
        <p:cNvGrpSpPr/>
        <p:nvPr/>
      </p:nvGrpSpPr>
      <p:grpSpPr>
        <a:xfrm>
          <a:off x="0" y="0"/>
          <a:ext cx="0" cy="0"/>
          <a:chOff x="0" y="0"/>
          <a:chExt cx="0" cy="0"/>
        </a:xfrm>
      </p:grpSpPr>
      <p:sp>
        <p:nvSpPr>
          <p:cNvPr id="70" name="Google Shape;70;p17"/>
          <p:cNvSpPr/>
          <p:nvPr>
            <p:ph idx="2" type="pic"/>
          </p:nvPr>
        </p:nvSpPr>
        <p:spPr>
          <a:xfrm>
            <a:off x="6096000" y="2013547"/>
            <a:ext cx="2292000" cy="41034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 name="Google Shape;71;p17"/>
          <p:cNvSpPr/>
          <p:nvPr>
            <p:ph idx="3" type="pic"/>
          </p:nvPr>
        </p:nvSpPr>
        <p:spPr>
          <a:xfrm>
            <a:off x="8938351" y="724573"/>
            <a:ext cx="2292000" cy="4103400"/>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p:cSld name="仅标题">
    <p:spTree>
      <p:nvGrpSpPr>
        <p:cNvPr id="72" name="Shape 72"/>
        <p:cNvGrpSpPr/>
        <p:nvPr/>
      </p:nvGrpSpPr>
      <p:grpSpPr>
        <a:xfrm>
          <a:off x="0" y="0"/>
          <a:ext cx="0" cy="0"/>
          <a:chOff x="0" y="0"/>
          <a:chExt cx="0" cy="0"/>
        </a:xfrm>
      </p:grpSpPr>
      <p:grpSp>
        <p:nvGrpSpPr>
          <p:cNvPr id="73" name="Google Shape;73;p18"/>
          <p:cNvGrpSpPr/>
          <p:nvPr/>
        </p:nvGrpSpPr>
        <p:grpSpPr>
          <a:xfrm>
            <a:off x="-13484" y="-12"/>
            <a:ext cx="7753250" cy="6851537"/>
            <a:chOff x="520778" y="857831"/>
            <a:chExt cx="6698851" cy="5993822"/>
          </a:xfrm>
        </p:grpSpPr>
        <p:grpSp>
          <p:nvGrpSpPr>
            <p:cNvPr id="74" name="Google Shape;74;p18"/>
            <p:cNvGrpSpPr/>
            <p:nvPr/>
          </p:nvGrpSpPr>
          <p:grpSpPr>
            <a:xfrm>
              <a:off x="1530762" y="857831"/>
              <a:ext cx="5688868" cy="3007525"/>
              <a:chOff x="0" y="9525"/>
              <a:chExt cx="12492024" cy="6604138"/>
            </a:xfrm>
          </p:grpSpPr>
          <p:sp>
            <p:nvSpPr>
              <p:cNvPr id="75" name="Google Shape;75;p18"/>
              <p:cNvSpPr/>
              <p:nvPr/>
            </p:nvSpPr>
            <p:spPr>
              <a:xfrm>
                <a:off x="5265738" y="3773488"/>
                <a:ext cx="590550" cy="590550"/>
              </a:xfrm>
              <a:custGeom>
                <a:rect b="b" l="l" r="r" t="t"/>
                <a:pathLst>
                  <a:path extrusionOk="0" h="157" w="157">
                    <a:moveTo>
                      <a:pt x="79" y="0"/>
                    </a:moveTo>
                    <a:cubicBezTo>
                      <a:pt x="79" y="0"/>
                      <a:pt x="79" y="0"/>
                      <a:pt x="79" y="0"/>
                    </a:cubicBezTo>
                    <a:cubicBezTo>
                      <a:pt x="79" y="9"/>
                      <a:pt x="79" y="9"/>
                      <a:pt x="79" y="9"/>
                    </a:cubicBezTo>
                    <a:cubicBezTo>
                      <a:pt x="85" y="9"/>
                      <a:pt x="85" y="9"/>
                      <a:pt x="85" y="9"/>
                    </a:cubicBezTo>
                    <a:cubicBezTo>
                      <a:pt x="85" y="78"/>
                      <a:pt x="85" y="78"/>
                      <a:pt x="85" y="78"/>
                    </a:cubicBezTo>
                    <a:cubicBezTo>
                      <a:pt x="79" y="78"/>
                      <a:pt x="79" y="78"/>
                      <a:pt x="79" y="78"/>
                    </a:cubicBezTo>
                    <a:cubicBezTo>
                      <a:pt x="79" y="128"/>
                      <a:pt x="79" y="128"/>
                      <a:pt x="79" y="128"/>
                    </a:cubicBezTo>
                    <a:cubicBezTo>
                      <a:pt x="79" y="128"/>
                      <a:pt x="79" y="128"/>
                      <a:pt x="79" y="128"/>
                    </a:cubicBezTo>
                    <a:cubicBezTo>
                      <a:pt x="106" y="128"/>
                      <a:pt x="129" y="106"/>
                      <a:pt x="129" y="78"/>
                    </a:cubicBezTo>
                    <a:cubicBezTo>
                      <a:pt x="129" y="59"/>
                      <a:pt x="118" y="42"/>
                      <a:pt x="101" y="34"/>
                    </a:cubicBezTo>
                    <a:cubicBezTo>
                      <a:pt x="107" y="22"/>
                      <a:pt x="107" y="22"/>
                      <a:pt x="107" y="22"/>
                    </a:cubicBezTo>
                    <a:cubicBezTo>
                      <a:pt x="128" y="33"/>
                      <a:pt x="142" y="54"/>
                      <a:pt x="142" y="78"/>
                    </a:cubicBezTo>
                    <a:cubicBezTo>
                      <a:pt x="142" y="113"/>
                      <a:pt x="113" y="141"/>
                      <a:pt x="79" y="141"/>
                    </a:cubicBezTo>
                    <a:cubicBezTo>
                      <a:pt x="79" y="141"/>
                      <a:pt x="79" y="141"/>
                      <a:pt x="79" y="141"/>
                    </a:cubicBezTo>
                    <a:cubicBezTo>
                      <a:pt x="79" y="141"/>
                      <a:pt x="79" y="141"/>
                      <a:pt x="79" y="141"/>
                    </a:cubicBezTo>
                    <a:cubicBezTo>
                      <a:pt x="79" y="157"/>
                      <a:pt x="79" y="157"/>
                      <a:pt x="79" y="157"/>
                    </a:cubicBezTo>
                    <a:cubicBezTo>
                      <a:pt x="79" y="157"/>
                      <a:pt x="79" y="157"/>
                      <a:pt x="79" y="157"/>
                    </a:cubicBezTo>
                    <a:cubicBezTo>
                      <a:pt x="122" y="157"/>
                      <a:pt x="157" y="122"/>
                      <a:pt x="157" y="78"/>
                    </a:cubicBezTo>
                    <a:cubicBezTo>
                      <a:pt x="157" y="35"/>
                      <a:pt x="122" y="0"/>
                      <a:pt x="79" y="0"/>
                    </a:cubicBezTo>
                    <a:close/>
                    <a:moveTo>
                      <a:pt x="79" y="0"/>
                    </a:moveTo>
                    <a:cubicBezTo>
                      <a:pt x="35" y="0"/>
                      <a:pt x="0" y="35"/>
                      <a:pt x="0" y="78"/>
                    </a:cubicBezTo>
                    <a:cubicBezTo>
                      <a:pt x="0" y="122"/>
                      <a:pt x="35" y="157"/>
                      <a:pt x="79" y="157"/>
                    </a:cubicBezTo>
                    <a:cubicBezTo>
                      <a:pt x="79" y="141"/>
                      <a:pt x="79" y="141"/>
                      <a:pt x="79" y="141"/>
                    </a:cubicBezTo>
                    <a:cubicBezTo>
                      <a:pt x="44" y="141"/>
                      <a:pt x="16" y="113"/>
                      <a:pt x="16" y="78"/>
                    </a:cubicBezTo>
                    <a:cubicBezTo>
                      <a:pt x="16" y="54"/>
                      <a:pt x="29" y="33"/>
                      <a:pt x="50" y="22"/>
                    </a:cubicBezTo>
                    <a:cubicBezTo>
                      <a:pt x="56" y="34"/>
                      <a:pt x="56" y="34"/>
                      <a:pt x="56" y="34"/>
                    </a:cubicBezTo>
                    <a:cubicBezTo>
                      <a:pt x="39" y="42"/>
                      <a:pt x="29" y="59"/>
                      <a:pt x="29" y="78"/>
                    </a:cubicBezTo>
                    <a:cubicBezTo>
                      <a:pt x="29" y="106"/>
                      <a:pt x="51" y="128"/>
                      <a:pt x="79" y="128"/>
                    </a:cubicBezTo>
                    <a:cubicBezTo>
                      <a:pt x="79" y="78"/>
                      <a:pt x="79" y="78"/>
                      <a:pt x="79" y="78"/>
                    </a:cubicBezTo>
                    <a:cubicBezTo>
                      <a:pt x="72" y="78"/>
                      <a:pt x="72" y="78"/>
                      <a:pt x="72" y="78"/>
                    </a:cubicBezTo>
                    <a:cubicBezTo>
                      <a:pt x="72" y="9"/>
                      <a:pt x="72" y="9"/>
                      <a:pt x="72" y="9"/>
                    </a:cubicBezTo>
                    <a:cubicBezTo>
                      <a:pt x="72" y="9"/>
                      <a:pt x="72" y="9"/>
                      <a:pt x="72" y="9"/>
                    </a:cubicBezTo>
                    <a:cubicBezTo>
                      <a:pt x="79" y="9"/>
                      <a:pt x="79" y="9"/>
                      <a:pt x="79" y="9"/>
                    </a:cubicBezTo>
                    <a:lnTo>
                      <a:pt x="79"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6" name="Google Shape;76;p18"/>
              <p:cNvSpPr/>
              <p:nvPr/>
            </p:nvSpPr>
            <p:spPr>
              <a:xfrm>
                <a:off x="4148138" y="3341688"/>
                <a:ext cx="457200" cy="269875"/>
              </a:xfrm>
              <a:custGeom>
                <a:rect b="b" l="l" r="r" t="t"/>
                <a:pathLst>
                  <a:path extrusionOk="0" h="72" w="122">
                    <a:moveTo>
                      <a:pt x="69" y="0"/>
                    </a:moveTo>
                    <a:cubicBezTo>
                      <a:pt x="69" y="12"/>
                      <a:pt x="69" y="12"/>
                      <a:pt x="69" y="12"/>
                    </a:cubicBezTo>
                    <a:cubicBezTo>
                      <a:pt x="8" y="12"/>
                      <a:pt x="0" y="72"/>
                      <a:pt x="0" y="72"/>
                    </a:cubicBezTo>
                    <a:cubicBezTo>
                      <a:pt x="0" y="72"/>
                      <a:pt x="19" y="58"/>
                      <a:pt x="69" y="58"/>
                    </a:cubicBezTo>
                    <a:cubicBezTo>
                      <a:pt x="69" y="71"/>
                      <a:pt x="69" y="71"/>
                      <a:pt x="69" y="71"/>
                    </a:cubicBezTo>
                    <a:cubicBezTo>
                      <a:pt x="122" y="35"/>
                      <a:pt x="122" y="35"/>
                      <a:pt x="122" y="35"/>
                    </a:cubicBezTo>
                    <a:lnTo>
                      <a:pt x="69"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7" name="Google Shape;77;p18"/>
              <p:cNvSpPr/>
              <p:nvPr/>
            </p:nvSpPr>
            <p:spPr>
              <a:xfrm>
                <a:off x="4102100" y="3581400"/>
                <a:ext cx="455613" cy="271463"/>
              </a:xfrm>
              <a:custGeom>
                <a:rect b="b" l="l" r="r" t="t"/>
                <a:pathLst>
                  <a:path extrusionOk="0" h="72" w="121">
                    <a:moveTo>
                      <a:pt x="53" y="72"/>
                    </a:moveTo>
                    <a:cubicBezTo>
                      <a:pt x="53" y="60"/>
                      <a:pt x="53" y="60"/>
                      <a:pt x="53" y="60"/>
                    </a:cubicBezTo>
                    <a:cubicBezTo>
                      <a:pt x="115" y="60"/>
                      <a:pt x="121" y="0"/>
                      <a:pt x="121" y="0"/>
                    </a:cubicBezTo>
                    <a:cubicBezTo>
                      <a:pt x="121" y="0"/>
                      <a:pt x="103" y="14"/>
                      <a:pt x="53" y="14"/>
                    </a:cubicBezTo>
                    <a:cubicBezTo>
                      <a:pt x="53" y="2"/>
                      <a:pt x="53" y="2"/>
                      <a:pt x="53" y="2"/>
                    </a:cubicBezTo>
                    <a:cubicBezTo>
                      <a:pt x="0" y="37"/>
                      <a:pt x="0" y="37"/>
                      <a:pt x="0" y="37"/>
                    </a:cubicBezTo>
                    <a:lnTo>
                      <a:pt x="53" y="72"/>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8" name="Google Shape;78;p18"/>
              <p:cNvSpPr/>
              <p:nvPr/>
            </p:nvSpPr>
            <p:spPr>
              <a:xfrm>
                <a:off x="4467225" y="2841625"/>
                <a:ext cx="596900" cy="560388"/>
              </a:xfrm>
              <a:custGeom>
                <a:rect b="b" l="l" r="r" t="t"/>
                <a:pathLst>
                  <a:path extrusionOk="0" h="149" w="159">
                    <a:moveTo>
                      <a:pt x="95" y="74"/>
                    </a:moveTo>
                    <a:cubicBezTo>
                      <a:pt x="98" y="61"/>
                      <a:pt x="109" y="52"/>
                      <a:pt x="122" y="52"/>
                    </a:cubicBezTo>
                    <a:cubicBezTo>
                      <a:pt x="124" y="52"/>
                      <a:pt x="126" y="52"/>
                      <a:pt x="128" y="53"/>
                    </a:cubicBezTo>
                    <a:cubicBezTo>
                      <a:pt x="135" y="54"/>
                      <a:pt x="142" y="59"/>
                      <a:pt x="146" y="65"/>
                    </a:cubicBezTo>
                    <a:cubicBezTo>
                      <a:pt x="149" y="63"/>
                      <a:pt x="153" y="62"/>
                      <a:pt x="157" y="61"/>
                    </a:cubicBezTo>
                    <a:cubicBezTo>
                      <a:pt x="159" y="46"/>
                      <a:pt x="157" y="37"/>
                      <a:pt x="157" y="37"/>
                    </a:cubicBezTo>
                    <a:cubicBezTo>
                      <a:pt x="152" y="14"/>
                      <a:pt x="129" y="0"/>
                      <a:pt x="107" y="5"/>
                    </a:cubicBezTo>
                    <a:cubicBezTo>
                      <a:pt x="92" y="8"/>
                      <a:pt x="81" y="19"/>
                      <a:pt x="76" y="33"/>
                    </a:cubicBezTo>
                    <a:cubicBezTo>
                      <a:pt x="66" y="22"/>
                      <a:pt x="52" y="17"/>
                      <a:pt x="36" y="20"/>
                    </a:cubicBezTo>
                    <a:cubicBezTo>
                      <a:pt x="14" y="25"/>
                      <a:pt x="0" y="48"/>
                      <a:pt x="5" y="70"/>
                    </a:cubicBezTo>
                    <a:cubicBezTo>
                      <a:pt x="5" y="70"/>
                      <a:pt x="14" y="126"/>
                      <a:pt x="102" y="149"/>
                    </a:cubicBezTo>
                    <a:cubicBezTo>
                      <a:pt x="108" y="143"/>
                      <a:pt x="113" y="138"/>
                      <a:pt x="118" y="133"/>
                    </a:cubicBezTo>
                    <a:cubicBezTo>
                      <a:pt x="88" y="103"/>
                      <a:pt x="94" y="76"/>
                      <a:pt x="95" y="74"/>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9" name="Google Shape;79;p18"/>
              <p:cNvSpPr/>
              <p:nvPr/>
            </p:nvSpPr>
            <p:spPr>
              <a:xfrm>
                <a:off x="4811713" y="3055938"/>
                <a:ext cx="354013" cy="300038"/>
              </a:xfrm>
              <a:custGeom>
                <a:rect b="b" l="l" r="r" t="t"/>
                <a:pathLst>
                  <a:path extrusionOk="0" h="80" w="94">
                    <a:moveTo>
                      <a:pt x="74" y="9"/>
                    </a:moveTo>
                    <a:cubicBezTo>
                      <a:pt x="72" y="9"/>
                      <a:pt x="71" y="9"/>
                      <a:pt x="69" y="9"/>
                    </a:cubicBezTo>
                    <a:cubicBezTo>
                      <a:pt x="67" y="9"/>
                      <a:pt x="66" y="9"/>
                      <a:pt x="64" y="9"/>
                    </a:cubicBezTo>
                    <a:cubicBezTo>
                      <a:pt x="60" y="10"/>
                      <a:pt x="55" y="12"/>
                      <a:pt x="52" y="16"/>
                    </a:cubicBezTo>
                    <a:cubicBezTo>
                      <a:pt x="49" y="8"/>
                      <a:pt x="43" y="2"/>
                      <a:pt x="35" y="0"/>
                    </a:cubicBezTo>
                    <a:cubicBezTo>
                      <a:pt x="33" y="0"/>
                      <a:pt x="31" y="0"/>
                      <a:pt x="30" y="0"/>
                    </a:cubicBezTo>
                    <a:cubicBezTo>
                      <a:pt x="19" y="0"/>
                      <a:pt x="10" y="7"/>
                      <a:pt x="7" y="18"/>
                    </a:cubicBezTo>
                    <a:cubicBezTo>
                      <a:pt x="7" y="18"/>
                      <a:pt x="0" y="43"/>
                      <a:pt x="30" y="73"/>
                    </a:cubicBezTo>
                    <a:cubicBezTo>
                      <a:pt x="32" y="75"/>
                      <a:pt x="35" y="78"/>
                      <a:pt x="37" y="80"/>
                    </a:cubicBezTo>
                    <a:cubicBezTo>
                      <a:pt x="86" y="68"/>
                      <a:pt x="91" y="37"/>
                      <a:pt x="91" y="37"/>
                    </a:cubicBezTo>
                    <a:cubicBezTo>
                      <a:pt x="94" y="24"/>
                      <a:pt x="86" y="12"/>
                      <a:pt x="74" y="9"/>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0" name="Google Shape;80;p18"/>
              <p:cNvSpPr/>
              <p:nvPr/>
            </p:nvSpPr>
            <p:spPr>
              <a:xfrm>
                <a:off x="5075238" y="2252663"/>
                <a:ext cx="461963" cy="368300"/>
              </a:xfrm>
              <a:custGeom>
                <a:rect b="b" l="l" r="r" t="t"/>
                <a:pathLst>
                  <a:path extrusionOk="0" h="98" w="123">
                    <a:moveTo>
                      <a:pt x="97" y="98"/>
                    </a:moveTo>
                    <a:cubicBezTo>
                      <a:pt x="97" y="65"/>
                      <a:pt x="97" y="65"/>
                      <a:pt x="97" y="65"/>
                    </a:cubicBezTo>
                    <a:cubicBezTo>
                      <a:pt x="97" y="55"/>
                      <a:pt x="103" y="50"/>
                      <a:pt x="113" y="50"/>
                    </a:cubicBezTo>
                    <a:cubicBezTo>
                      <a:pt x="123" y="50"/>
                      <a:pt x="123" y="50"/>
                      <a:pt x="123" y="50"/>
                    </a:cubicBezTo>
                    <a:cubicBezTo>
                      <a:pt x="123" y="14"/>
                      <a:pt x="123" y="14"/>
                      <a:pt x="123" y="14"/>
                    </a:cubicBezTo>
                    <a:cubicBezTo>
                      <a:pt x="123" y="6"/>
                      <a:pt x="117" y="0"/>
                      <a:pt x="109" y="0"/>
                    </a:cubicBezTo>
                    <a:cubicBezTo>
                      <a:pt x="79" y="0"/>
                      <a:pt x="79" y="0"/>
                      <a:pt x="79" y="0"/>
                    </a:cubicBezTo>
                    <a:cubicBezTo>
                      <a:pt x="79" y="16"/>
                      <a:pt x="79" y="16"/>
                      <a:pt x="79" y="16"/>
                    </a:cubicBezTo>
                    <a:cubicBezTo>
                      <a:pt x="85" y="16"/>
                      <a:pt x="90" y="21"/>
                      <a:pt x="90" y="27"/>
                    </a:cubicBezTo>
                    <a:cubicBezTo>
                      <a:pt x="90" y="33"/>
                      <a:pt x="85" y="38"/>
                      <a:pt x="79" y="38"/>
                    </a:cubicBezTo>
                    <a:cubicBezTo>
                      <a:pt x="79" y="45"/>
                      <a:pt x="79" y="45"/>
                      <a:pt x="79" y="45"/>
                    </a:cubicBezTo>
                    <a:cubicBezTo>
                      <a:pt x="85" y="45"/>
                      <a:pt x="90" y="50"/>
                      <a:pt x="90" y="56"/>
                    </a:cubicBezTo>
                    <a:cubicBezTo>
                      <a:pt x="90" y="62"/>
                      <a:pt x="85" y="67"/>
                      <a:pt x="79" y="67"/>
                    </a:cubicBezTo>
                    <a:cubicBezTo>
                      <a:pt x="79" y="98"/>
                      <a:pt x="79" y="98"/>
                      <a:pt x="79" y="98"/>
                    </a:cubicBezTo>
                    <a:lnTo>
                      <a:pt x="97" y="98"/>
                    </a:lnTo>
                    <a:close/>
                    <a:moveTo>
                      <a:pt x="79" y="0"/>
                    </a:moveTo>
                    <a:cubicBezTo>
                      <a:pt x="44" y="0"/>
                      <a:pt x="44" y="0"/>
                      <a:pt x="44" y="0"/>
                    </a:cubicBezTo>
                    <a:cubicBezTo>
                      <a:pt x="44" y="16"/>
                      <a:pt x="44" y="16"/>
                      <a:pt x="44" y="16"/>
                    </a:cubicBezTo>
                    <a:cubicBezTo>
                      <a:pt x="44" y="16"/>
                      <a:pt x="44" y="16"/>
                      <a:pt x="44" y="16"/>
                    </a:cubicBezTo>
                    <a:cubicBezTo>
                      <a:pt x="50" y="16"/>
                      <a:pt x="55" y="21"/>
                      <a:pt x="55" y="27"/>
                    </a:cubicBezTo>
                    <a:cubicBezTo>
                      <a:pt x="55" y="33"/>
                      <a:pt x="50" y="38"/>
                      <a:pt x="44" y="38"/>
                    </a:cubicBezTo>
                    <a:cubicBezTo>
                      <a:pt x="44" y="45"/>
                      <a:pt x="44" y="45"/>
                      <a:pt x="44" y="45"/>
                    </a:cubicBezTo>
                    <a:cubicBezTo>
                      <a:pt x="44" y="45"/>
                      <a:pt x="44" y="45"/>
                      <a:pt x="44" y="45"/>
                    </a:cubicBezTo>
                    <a:cubicBezTo>
                      <a:pt x="50" y="45"/>
                      <a:pt x="55" y="50"/>
                      <a:pt x="55" y="56"/>
                    </a:cubicBezTo>
                    <a:cubicBezTo>
                      <a:pt x="55" y="62"/>
                      <a:pt x="50" y="67"/>
                      <a:pt x="44" y="67"/>
                    </a:cubicBezTo>
                    <a:cubicBezTo>
                      <a:pt x="44" y="98"/>
                      <a:pt x="44" y="98"/>
                      <a:pt x="44" y="98"/>
                    </a:cubicBezTo>
                    <a:cubicBezTo>
                      <a:pt x="79" y="98"/>
                      <a:pt x="79" y="98"/>
                      <a:pt x="79" y="98"/>
                    </a:cubicBezTo>
                    <a:cubicBezTo>
                      <a:pt x="79" y="67"/>
                      <a:pt x="79" y="67"/>
                      <a:pt x="79" y="67"/>
                    </a:cubicBezTo>
                    <a:cubicBezTo>
                      <a:pt x="79" y="67"/>
                      <a:pt x="79" y="67"/>
                      <a:pt x="79" y="67"/>
                    </a:cubicBezTo>
                    <a:cubicBezTo>
                      <a:pt x="73" y="67"/>
                      <a:pt x="68" y="62"/>
                      <a:pt x="68" y="56"/>
                    </a:cubicBezTo>
                    <a:cubicBezTo>
                      <a:pt x="68" y="50"/>
                      <a:pt x="73" y="45"/>
                      <a:pt x="79" y="45"/>
                    </a:cubicBezTo>
                    <a:cubicBezTo>
                      <a:pt x="79" y="45"/>
                      <a:pt x="79" y="45"/>
                      <a:pt x="79" y="45"/>
                    </a:cubicBezTo>
                    <a:cubicBezTo>
                      <a:pt x="79" y="45"/>
                      <a:pt x="79" y="45"/>
                      <a:pt x="79" y="45"/>
                    </a:cubicBezTo>
                    <a:cubicBezTo>
                      <a:pt x="79" y="38"/>
                      <a:pt x="79" y="38"/>
                      <a:pt x="79" y="38"/>
                    </a:cubicBezTo>
                    <a:cubicBezTo>
                      <a:pt x="79" y="38"/>
                      <a:pt x="79" y="38"/>
                      <a:pt x="79" y="38"/>
                    </a:cubicBezTo>
                    <a:cubicBezTo>
                      <a:pt x="73" y="38"/>
                      <a:pt x="68" y="33"/>
                      <a:pt x="68" y="27"/>
                    </a:cubicBezTo>
                    <a:cubicBezTo>
                      <a:pt x="68" y="21"/>
                      <a:pt x="73" y="16"/>
                      <a:pt x="79" y="16"/>
                    </a:cubicBezTo>
                    <a:cubicBezTo>
                      <a:pt x="79" y="16"/>
                      <a:pt x="79" y="16"/>
                      <a:pt x="79" y="16"/>
                    </a:cubicBezTo>
                    <a:cubicBezTo>
                      <a:pt x="79" y="16"/>
                      <a:pt x="79" y="16"/>
                      <a:pt x="79" y="16"/>
                    </a:cubicBezTo>
                    <a:lnTo>
                      <a:pt x="79" y="0"/>
                    </a:lnTo>
                    <a:close/>
                    <a:moveTo>
                      <a:pt x="44" y="0"/>
                    </a:moveTo>
                    <a:cubicBezTo>
                      <a:pt x="13" y="0"/>
                      <a:pt x="13" y="0"/>
                      <a:pt x="13" y="0"/>
                    </a:cubicBezTo>
                    <a:cubicBezTo>
                      <a:pt x="6" y="0"/>
                      <a:pt x="0" y="6"/>
                      <a:pt x="0" y="14"/>
                    </a:cubicBezTo>
                    <a:cubicBezTo>
                      <a:pt x="0" y="50"/>
                      <a:pt x="0" y="50"/>
                      <a:pt x="0" y="50"/>
                    </a:cubicBezTo>
                    <a:cubicBezTo>
                      <a:pt x="11" y="50"/>
                      <a:pt x="11" y="50"/>
                      <a:pt x="11" y="50"/>
                    </a:cubicBezTo>
                    <a:cubicBezTo>
                      <a:pt x="21" y="50"/>
                      <a:pt x="26" y="55"/>
                      <a:pt x="26" y="65"/>
                    </a:cubicBezTo>
                    <a:cubicBezTo>
                      <a:pt x="26" y="98"/>
                      <a:pt x="26" y="98"/>
                      <a:pt x="26" y="98"/>
                    </a:cubicBezTo>
                    <a:cubicBezTo>
                      <a:pt x="44" y="98"/>
                      <a:pt x="44" y="98"/>
                      <a:pt x="44" y="98"/>
                    </a:cubicBezTo>
                    <a:cubicBezTo>
                      <a:pt x="44" y="67"/>
                      <a:pt x="44" y="67"/>
                      <a:pt x="44" y="67"/>
                    </a:cubicBezTo>
                    <a:cubicBezTo>
                      <a:pt x="38" y="67"/>
                      <a:pt x="33" y="62"/>
                      <a:pt x="33" y="56"/>
                    </a:cubicBezTo>
                    <a:cubicBezTo>
                      <a:pt x="33" y="50"/>
                      <a:pt x="38" y="45"/>
                      <a:pt x="44" y="45"/>
                    </a:cubicBezTo>
                    <a:cubicBezTo>
                      <a:pt x="44" y="38"/>
                      <a:pt x="44" y="38"/>
                      <a:pt x="44" y="38"/>
                    </a:cubicBezTo>
                    <a:cubicBezTo>
                      <a:pt x="38" y="38"/>
                      <a:pt x="33" y="33"/>
                      <a:pt x="33" y="27"/>
                    </a:cubicBezTo>
                    <a:cubicBezTo>
                      <a:pt x="33" y="21"/>
                      <a:pt x="38" y="16"/>
                      <a:pt x="44" y="16"/>
                    </a:cubicBezTo>
                    <a:cubicBezTo>
                      <a:pt x="44" y="0"/>
                      <a:pt x="44" y="0"/>
                      <a:pt x="44" y="0"/>
                    </a:cubicBezTo>
                    <a:close/>
                    <a:moveTo>
                      <a:pt x="44" y="16"/>
                    </a:moveTo>
                    <a:cubicBezTo>
                      <a:pt x="44" y="16"/>
                      <a:pt x="44" y="16"/>
                      <a:pt x="44" y="16"/>
                    </a:cubicBezTo>
                    <a:close/>
                    <a:moveTo>
                      <a:pt x="44" y="45"/>
                    </a:moveTo>
                    <a:cubicBezTo>
                      <a:pt x="44" y="45"/>
                      <a:pt x="44" y="45"/>
                      <a:pt x="44" y="45"/>
                    </a:cubicBezTo>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1" name="Google Shape;81;p18"/>
              <p:cNvSpPr/>
              <p:nvPr/>
            </p:nvSpPr>
            <p:spPr>
              <a:xfrm>
                <a:off x="4992688" y="2455863"/>
                <a:ext cx="627063" cy="333375"/>
              </a:xfrm>
              <a:custGeom>
                <a:rect b="b" l="l" r="r" t="t"/>
                <a:pathLst>
                  <a:path extrusionOk="0" h="89" w="167">
                    <a:moveTo>
                      <a:pt x="156" y="0"/>
                    </a:moveTo>
                    <a:cubicBezTo>
                      <a:pt x="145" y="0"/>
                      <a:pt x="145" y="0"/>
                      <a:pt x="145" y="0"/>
                    </a:cubicBezTo>
                    <a:cubicBezTo>
                      <a:pt x="135" y="0"/>
                      <a:pt x="135" y="0"/>
                      <a:pt x="135" y="0"/>
                    </a:cubicBezTo>
                    <a:cubicBezTo>
                      <a:pt x="128" y="0"/>
                      <a:pt x="123" y="3"/>
                      <a:pt x="123" y="11"/>
                    </a:cubicBezTo>
                    <a:cubicBezTo>
                      <a:pt x="123" y="48"/>
                      <a:pt x="123" y="48"/>
                      <a:pt x="123" y="48"/>
                    </a:cubicBezTo>
                    <a:cubicBezTo>
                      <a:pt x="43" y="48"/>
                      <a:pt x="43" y="48"/>
                      <a:pt x="43" y="48"/>
                    </a:cubicBezTo>
                    <a:cubicBezTo>
                      <a:pt x="43" y="11"/>
                      <a:pt x="43" y="11"/>
                      <a:pt x="43" y="11"/>
                    </a:cubicBezTo>
                    <a:cubicBezTo>
                      <a:pt x="43" y="3"/>
                      <a:pt x="40" y="0"/>
                      <a:pt x="33" y="0"/>
                    </a:cubicBezTo>
                    <a:cubicBezTo>
                      <a:pt x="22" y="0"/>
                      <a:pt x="22" y="0"/>
                      <a:pt x="22" y="0"/>
                    </a:cubicBezTo>
                    <a:cubicBezTo>
                      <a:pt x="12" y="0"/>
                      <a:pt x="12" y="0"/>
                      <a:pt x="12" y="0"/>
                    </a:cubicBezTo>
                    <a:cubicBezTo>
                      <a:pt x="4" y="0"/>
                      <a:pt x="0" y="3"/>
                      <a:pt x="0" y="11"/>
                    </a:cubicBezTo>
                    <a:cubicBezTo>
                      <a:pt x="0" y="66"/>
                      <a:pt x="0" y="66"/>
                      <a:pt x="0" y="66"/>
                    </a:cubicBezTo>
                    <a:cubicBezTo>
                      <a:pt x="0" y="73"/>
                      <a:pt x="9" y="82"/>
                      <a:pt x="16" y="82"/>
                    </a:cubicBezTo>
                    <a:cubicBezTo>
                      <a:pt x="16" y="82"/>
                      <a:pt x="16" y="83"/>
                      <a:pt x="16" y="84"/>
                    </a:cubicBezTo>
                    <a:cubicBezTo>
                      <a:pt x="17" y="85"/>
                      <a:pt x="17" y="85"/>
                      <a:pt x="18" y="86"/>
                    </a:cubicBezTo>
                    <a:cubicBezTo>
                      <a:pt x="19" y="88"/>
                      <a:pt x="21" y="89"/>
                      <a:pt x="23" y="89"/>
                    </a:cubicBezTo>
                    <a:cubicBezTo>
                      <a:pt x="26" y="89"/>
                      <a:pt x="26" y="89"/>
                      <a:pt x="26" y="89"/>
                    </a:cubicBezTo>
                    <a:cubicBezTo>
                      <a:pt x="28" y="89"/>
                      <a:pt x="30" y="88"/>
                      <a:pt x="31" y="86"/>
                    </a:cubicBezTo>
                    <a:cubicBezTo>
                      <a:pt x="32" y="85"/>
                      <a:pt x="32" y="85"/>
                      <a:pt x="33" y="84"/>
                    </a:cubicBezTo>
                    <a:cubicBezTo>
                      <a:pt x="33" y="83"/>
                      <a:pt x="33" y="82"/>
                      <a:pt x="33" y="82"/>
                    </a:cubicBezTo>
                    <a:cubicBezTo>
                      <a:pt x="134" y="82"/>
                      <a:pt x="134" y="82"/>
                      <a:pt x="134" y="82"/>
                    </a:cubicBezTo>
                    <a:cubicBezTo>
                      <a:pt x="134" y="82"/>
                      <a:pt x="134" y="83"/>
                      <a:pt x="134" y="84"/>
                    </a:cubicBezTo>
                    <a:cubicBezTo>
                      <a:pt x="135" y="85"/>
                      <a:pt x="135" y="85"/>
                      <a:pt x="136" y="86"/>
                    </a:cubicBezTo>
                    <a:cubicBezTo>
                      <a:pt x="137" y="88"/>
                      <a:pt x="139" y="89"/>
                      <a:pt x="141" y="89"/>
                    </a:cubicBezTo>
                    <a:cubicBezTo>
                      <a:pt x="144" y="89"/>
                      <a:pt x="144" y="89"/>
                      <a:pt x="144" y="89"/>
                    </a:cubicBezTo>
                    <a:cubicBezTo>
                      <a:pt x="146" y="89"/>
                      <a:pt x="148" y="88"/>
                      <a:pt x="149" y="86"/>
                    </a:cubicBezTo>
                    <a:cubicBezTo>
                      <a:pt x="150" y="85"/>
                      <a:pt x="150" y="85"/>
                      <a:pt x="151" y="84"/>
                    </a:cubicBezTo>
                    <a:cubicBezTo>
                      <a:pt x="151" y="83"/>
                      <a:pt x="151" y="82"/>
                      <a:pt x="151" y="82"/>
                    </a:cubicBezTo>
                    <a:cubicBezTo>
                      <a:pt x="156" y="82"/>
                      <a:pt x="156" y="82"/>
                      <a:pt x="156" y="82"/>
                    </a:cubicBezTo>
                    <a:cubicBezTo>
                      <a:pt x="163" y="82"/>
                      <a:pt x="167" y="73"/>
                      <a:pt x="167" y="66"/>
                    </a:cubicBezTo>
                    <a:cubicBezTo>
                      <a:pt x="167" y="11"/>
                      <a:pt x="167" y="11"/>
                      <a:pt x="167" y="11"/>
                    </a:cubicBezTo>
                    <a:cubicBezTo>
                      <a:pt x="167" y="3"/>
                      <a:pt x="163" y="0"/>
                      <a:pt x="156"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2" name="Google Shape;82;p18"/>
              <p:cNvSpPr/>
              <p:nvPr/>
            </p:nvSpPr>
            <p:spPr>
              <a:xfrm>
                <a:off x="5213350" y="2330450"/>
                <a:ext cx="49200" cy="492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3" name="Google Shape;83;p18"/>
              <p:cNvSpPr/>
              <p:nvPr/>
            </p:nvSpPr>
            <p:spPr>
              <a:xfrm>
                <a:off x="5345113" y="2330450"/>
                <a:ext cx="52500" cy="492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4" name="Google Shape;84;p18"/>
              <p:cNvSpPr/>
              <p:nvPr/>
            </p:nvSpPr>
            <p:spPr>
              <a:xfrm>
                <a:off x="5213350" y="2439988"/>
                <a:ext cx="49200" cy="492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5" name="Google Shape;85;p18"/>
              <p:cNvSpPr/>
              <p:nvPr/>
            </p:nvSpPr>
            <p:spPr>
              <a:xfrm>
                <a:off x="5345113" y="2439988"/>
                <a:ext cx="52500" cy="492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6" name="Google Shape;86;p18"/>
              <p:cNvSpPr/>
              <p:nvPr/>
            </p:nvSpPr>
            <p:spPr>
              <a:xfrm>
                <a:off x="3509963" y="2924175"/>
                <a:ext cx="757238" cy="354013"/>
              </a:xfrm>
              <a:custGeom>
                <a:rect b="b" l="l" r="r" t="t"/>
                <a:pathLst>
                  <a:path extrusionOk="0" h="223" w="477">
                    <a:moveTo>
                      <a:pt x="425" y="223"/>
                    </a:moveTo>
                    <a:lnTo>
                      <a:pt x="477" y="223"/>
                    </a:lnTo>
                    <a:lnTo>
                      <a:pt x="477" y="0"/>
                    </a:lnTo>
                    <a:lnTo>
                      <a:pt x="425" y="0"/>
                    </a:lnTo>
                    <a:lnTo>
                      <a:pt x="425" y="31"/>
                    </a:lnTo>
                    <a:lnTo>
                      <a:pt x="447" y="31"/>
                    </a:lnTo>
                    <a:lnTo>
                      <a:pt x="447" y="74"/>
                    </a:lnTo>
                    <a:lnTo>
                      <a:pt x="425" y="74"/>
                    </a:lnTo>
                    <a:lnTo>
                      <a:pt x="425" y="223"/>
                    </a:lnTo>
                    <a:close/>
                    <a:moveTo>
                      <a:pt x="395" y="223"/>
                    </a:moveTo>
                    <a:lnTo>
                      <a:pt x="425" y="223"/>
                    </a:lnTo>
                    <a:lnTo>
                      <a:pt x="425" y="74"/>
                    </a:lnTo>
                    <a:lnTo>
                      <a:pt x="404" y="74"/>
                    </a:lnTo>
                    <a:lnTo>
                      <a:pt x="404" y="31"/>
                    </a:lnTo>
                    <a:lnTo>
                      <a:pt x="404" y="31"/>
                    </a:lnTo>
                    <a:lnTo>
                      <a:pt x="425" y="31"/>
                    </a:lnTo>
                    <a:lnTo>
                      <a:pt x="425" y="0"/>
                    </a:lnTo>
                    <a:lnTo>
                      <a:pt x="395" y="0"/>
                    </a:lnTo>
                    <a:lnTo>
                      <a:pt x="395" y="95"/>
                    </a:lnTo>
                    <a:lnTo>
                      <a:pt x="416" y="95"/>
                    </a:lnTo>
                    <a:lnTo>
                      <a:pt x="416" y="135"/>
                    </a:lnTo>
                    <a:lnTo>
                      <a:pt x="416" y="135"/>
                    </a:lnTo>
                    <a:lnTo>
                      <a:pt x="395" y="135"/>
                    </a:lnTo>
                    <a:lnTo>
                      <a:pt x="395" y="159"/>
                    </a:lnTo>
                    <a:lnTo>
                      <a:pt x="395" y="201"/>
                    </a:lnTo>
                    <a:lnTo>
                      <a:pt x="395" y="223"/>
                    </a:lnTo>
                    <a:lnTo>
                      <a:pt x="395" y="223"/>
                    </a:lnTo>
                    <a:close/>
                    <a:moveTo>
                      <a:pt x="395" y="201"/>
                    </a:moveTo>
                    <a:lnTo>
                      <a:pt x="395" y="201"/>
                    </a:lnTo>
                    <a:close/>
                    <a:moveTo>
                      <a:pt x="364" y="223"/>
                    </a:moveTo>
                    <a:lnTo>
                      <a:pt x="395" y="223"/>
                    </a:lnTo>
                    <a:lnTo>
                      <a:pt x="395" y="201"/>
                    </a:lnTo>
                    <a:lnTo>
                      <a:pt x="364" y="201"/>
                    </a:lnTo>
                    <a:lnTo>
                      <a:pt x="364" y="223"/>
                    </a:lnTo>
                    <a:lnTo>
                      <a:pt x="364" y="223"/>
                    </a:lnTo>
                    <a:close/>
                    <a:moveTo>
                      <a:pt x="395" y="0"/>
                    </a:moveTo>
                    <a:lnTo>
                      <a:pt x="364" y="0"/>
                    </a:lnTo>
                    <a:lnTo>
                      <a:pt x="364" y="31"/>
                    </a:lnTo>
                    <a:lnTo>
                      <a:pt x="385" y="31"/>
                    </a:lnTo>
                    <a:lnTo>
                      <a:pt x="385" y="74"/>
                    </a:lnTo>
                    <a:lnTo>
                      <a:pt x="364" y="74"/>
                    </a:lnTo>
                    <a:lnTo>
                      <a:pt x="364" y="159"/>
                    </a:lnTo>
                    <a:lnTo>
                      <a:pt x="395" y="159"/>
                    </a:lnTo>
                    <a:lnTo>
                      <a:pt x="395" y="135"/>
                    </a:lnTo>
                    <a:lnTo>
                      <a:pt x="373" y="135"/>
                    </a:lnTo>
                    <a:lnTo>
                      <a:pt x="373" y="95"/>
                    </a:lnTo>
                    <a:lnTo>
                      <a:pt x="395" y="95"/>
                    </a:lnTo>
                    <a:lnTo>
                      <a:pt x="395" y="0"/>
                    </a:lnTo>
                    <a:close/>
                    <a:moveTo>
                      <a:pt x="331" y="223"/>
                    </a:moveTo>
                    <a:lnTo>
                      <a:pt x="364" y="223"/>
                    </a:lnTo>
                    <a:lnTo>
                      <a:pt x="364" y="201"/>
                    </a:lnTo>
                    <a:lnTo>
                      <a:pt x="331" y="201"/>
                    </a:lnTo>
                    <a:lnTo>
                      <a:pt x="331" y="223"/>
                    </a:lnTo>
                    <a:lnTo>
                      <a:pt x="331" y="223"/>
                    </a:lnTo>
                    <a:close/>
                    <a:moveTo>
                      <a:pt x="364" y="0"/>
                    </a:moveTo>
                    <a:lnTo>
                      <a:pt x="331" y="0"/>
                    </a:lnTo>
                    <a:lnTo>
                      <a:pt x="331" y="95"/>
                    </a:lnTo>
                    <a:lnTo>
                      <a:pt x="352" y="95"/>
                    </a:lnTo>
                    <a:lnTo>
                      <a:pt x="352" y="135"/>
                    </a:lnTo>
                    <a:lnTo>
                      <a:pt x="331" y="135"/>
                    </a:lnTo>
                    <a:lnTo>
                      <a:pt x="331" y="159"/>
                    </a:lnTo>
                    <a:lnTo>
                      <a:pt x="364" y="159"/>
                    </a:lnTo>
                    <a:lnTo>
                      <a:pt x="364" y="74"/>
                    </a:lnTo>
                    <a:lnTo>
                      <a:pt x="343" y="74"/>
                    </a:lnTo>
                    <a:lnTo>
                      <a:pt x="343" y="31"/>
                    </a:lnTo>
                    <a:lnTo>
                      <a:pt x="343" y="31"/>
                    </a:lnTo>
                    <a:lnTo>
                      <a:pt x="364" y="31"/>
                    </a:lnTo>
                    <a:lnTo>
                      <a:pt x="364" y="0"/>
                    </a:lnTo>
                    <a:close/>
                    <a:moveTo>
                      <a:pt x="300" y="223"/>
                    </a:moveTo>
                    <a:lnTo>
                      <a:pt x="331" y="223"/>
                    </a:lnTo>
                    <a:lnTo>
                      <a:pt x="331" y="201"/>
                    </a:lnTo>
                    <a:lnTo>
                      <a:pt x="300" y="201"/>
                    </a:lnTo>
                    <a:lnTo>
                      <a:pt x="300" y="223"/>
                    </a:lnTo>
                    <a:lnTo>
                      <a:pt x="300" y="223"/>
                    </a:lnTo>
                    <a:close/>
                    <a:moveTo>
                      <a:pt x="331" y="0"/>
                    </a:moveTo>
                    <a:lnTo>
                      <a:pt x="300" y="0"/>
                    </a:lnTo>
                    <a:lnTo>
                      <a:pt x="300" y="31"/>
                    </a:lnTo>
                    <a:lnTo>
                      <a:pt x="321" y="31"/>
                    </a:lnTo>
                    <a:lnTo>
                      <a:pt x="321" y="74"/>
                    </a:lnTo>
                    <a:lnTo>
                      <a:pt x="300" y="74"/>
                    </a:lnTo>
                    <a:lnTo>
                      <a:pt x="300" y="159"/>
                    </a:lnTo>
                    <a:lnTo>
                      <a:pt x="331" y="159"/>
                    </a:lnTo>
                    <a:lnTo>
                      <a:pt x="331" y="135"/>
                    </a:lnTo>
                    <a:lnTo>
                      <a:pt x="312" y="135"/>
                    </a:lnTo>
                    <a:lnTo>
                      <a:pt x="312" y="135"/>
                    </a:lnTo>
                    <a:lnTo>
                      <a:pt x="312" y="95"/>
                    </a:lnTo>
                    <a:lnTo>
                      <a:pt x="331" y="95"/>
                    </a:lnTo>
                    <a:lnTo>
                      <a:pt x="331" y="0"/>
                    </a:lnTo>
                    <a:close/>
                    <a:moveTo>
                      <a:pt x="269" y="223"/>
                    </a:moveTo>
                    <a:lnTo>
                      <a:pt x="300" y="223"/>
                    </a:lnTo>
                    <a:lnTo>
                      <a:pt x="300" y="201"/>
                    </a:lnTo>
                    <a:lnTo>
                      <a:pt x="269" y="201"/>
                    </a:lnTo>
                    <a:lnTo>
                      <a:pt x="269" y="223"/>
                    </a:lnTo>
                    <a:lnTo>
                      <a:pt x="269" y="223"/>
                    </a:lnTo>
                    <a:close/>
                    <a:moveTo>
                      <a:pt x="300" y="0"/>
                    </a:moveTo>
                    <a:lnTo>
                      <a:pt x="269" y="0"/>
                    </a:lnTo>
                    <a:lnTo>
                      <a:pt x="269" y="95"/>
                    </a:lnTo>
                    <a:lnTo>
                      <a:pt x="291" y="95"/>
                    </a:lnTo>
                    <a:lnTo>
                      <a:pt x="291" y="135"/>
                    </a:lnTo>
                    <a:lnTo>
                      <a:pt x="269" y="135"/>
                    </a:lnTo>
                    <a:lnTo>
                      <a:pt x="269" y="159"/>
                    </a:lnTo>
                    <a:lnTo>
                      <a:pt x="300" y="159"/>
                    </a:lnTo>
                    <a:lnTo>
                      <a:pt x="300" y="74"/>
                    </a:lnTo>
                    <a:lnTo>
                      <a:pt x="279" y="74"/>
                    </a:lnTo>
                    <a:lnTo>
                      <a:pt x="279" y="31"/>
                    </a:lnTo>
                    <a:lnTo>
                      <a:pt x="279" y="31"/>
                    </a:lnTo>
                    <a:lnTo>
                      <a:pt x="300" y="31"/>
                    </a:lnTo>
                    <a:lnTo>
                      <a:pt x="300" y="0"/>
                    </a:lnTo>
                    <a:close/>
                    <a:moveTo>
                      <a:pt x="239" y="223"/>
                    </a:moveTo>
                    <a:lnTo>
                      <a:pt x="269" y="223"/>
                    </a:lnTo>
                    <a:lnTo>
                      <a:pt x="269" y="201"/>
                    </a:lnTo>
                    <a:lnTo>
                      <a:pt x="239" y="201"/>
                    </a:lnTo>
                    <a:lnTo>
                      <a:pt x="239" y="223"/>
                    </a:lnTo>
                    <a:lnTo>
                      <a:pt x="239" y="223"/>
                    </a:lnTo>
                    <a:close/>
                    <a:moveTo>
                      <a:pt x="269" y="0"/>
                    </a:moveTo>
                    <a:lnTo>
                      <a:pt x="239" y="0"/>
                    </a:lnTo>
                    <a:lnTo>
                      <a:pt x="239" y="31"/>
                    </a:lnTo>
                    <a:lnTo>
                      <a:pt x="260" y="31"/>
                    </a:lnTo>
                    <a:lnTo>
                      <a:pt x="260" y="74"/>
                    </a:lnTo>
                    <a:lnTo>
                      <a:pt x="239" y="74"/>
                    </a:lnTo>
                    <a:lnTo>
                      <a:pt x="239" y="159"/>
                    </a:lnTo>
                    <a:lnTo>
                      <a:pt x="269" y="159"/>
                    </a:lnTo>
                    <a:lnTo>
                      <a:pt x="269" y="135"/>
                    </a:lnTo>
                    <a:lnTo>
                      <a:pt x="248" y="135"/>
                    </a:lnTo>
                    <a:lnTo>
                      <a:pt x="248" y="135"/>
                    </a:lnTo>
                    <a:lnTo>
                      <a:pt x="248" y="95"/>
                    </a:lnTo>
                    <a:lnTo>
                      <a:pt x="269" y="95"/>
                    </a:lnTo>
                    <a:lnTo>
                      <a:pt x="269" y="0"/>
                    </a:lnTo>
                    <a:close/>
                    <a:moveTo>
                      <a:pt x="206" y="223"/>
                    </a:moveTo>
                    <a:lnTo>
                      <a:pt x="239" y="223"/>
                    </a:lnTo>
                    <a:lnTo>
                      <a:pt x="239" y="201"/>
                    </a:lnTo>
                    <a:lnTo>
                      <a:pt x="206" y="201"/>
                    </a:lnTo>
                    <a:lnTo>
                      <a:pt x="206" y="223"/>
                    </a:lnTo>
                    <a:lnTo>
                      <a:pt x="206" y="223"/>
                    </a:lnTo>
                    <a:close/>
                    <a:moveTo>
                      <a:pt x="239" y="0"/>
                    </a:moveTo>
                    <a:lnTo>
                      <a:pt x="206" y="0"/>
                    </a:lnTo>
                    <a:lnTo>
                      <a:pt x="206" y="95"/>
                    </a:lnTo>
                    <a:lnTo>
                      <a:pt x="227" y="95"/>
                    </a:lnTo>
                    <a:lnTo>
                      <a:pt x="227" y="135"/>
                    </a:lnTo>
                    <a:lnTo>
                      <a:pt x="206" y="135"/>
                    </a:lnTo>
                    <a:lnTo>
                      <a:pt x="206" y="159"/>
                    </a:lnTo>
                    <a:lnTo>
                      <a:pt x="239" y="159"/>
                    </a:lnTo>
                    <a:lnTo>
                      <a:pt x="239" y="74"/>
                    </a:lnTo>
                    <a:lnTo>
                      <a:pt x="217" y="74"/>
                    </a:lnTo>
                    <a:lnTo>
                      <a:pt x="217" y="31"/>
                    </a:lnTo>
                    <a:lnTo>
                      <a:pt x="217" y="31"/>
                    </a:lnTo>
                    <a:lnTo>
                      <a:pt x="239" y="31"/>
                    </a:lnTo>
                    <a:lnTo>
                      <a:pt x="239" y="0"/>
                    </a:lnTo>
                    <a:close/>
                    <a:moveTo>
                      <a:pt x="175" y="223"/>
                    </a:moveTo>
                    <a:lnTo>
                      <a:pt x="206" y="223"/>
                    </a:lnTo>
                    <a:lnTo>
                      <a:pt x="206" y="201"/>
                    </a:lnTo>
                    <a:lnTo>
                      <a:pt x="175" y="201"/>
                    </a:lnTo>
                    <a:lnTo>
                      <a:pt x="175" y="223"/>
                    </a:lnTo>
                    <a:lnTo>
                      <a:pt x="175" y="223"/>
                    </a:lnTo>
                    <a:close/>
                    <a:moveTo>
                      <a:pt x="206" y="0"/>
                    </a:moveTo>
                    <a:lnTo>
                      <a:pt x="175" y="0"/>
                    </a:lnTo>
                    <a:lnTo>
                      <a:pt x="175" y="31"/>
                    </a:lnTo>
                    <a:lnTo>
                      <a:pt x="196" y="31"/>
                    </a:lnTo>
                    <a:lnTo>
                      <a:pt x="196" y="74"/>
                    </a:lnTo>
                    <a:lnTo>
                      <a:pt x="175" y="74"/>
                    </a:lnTo>
                    <a:lnTo>
                      <a:pt x="175" y="159"/>
                    </a:lnTo>
                    <a:lnTo>
                      <a:pt x="206" y="159"/>
                    </a:lnTo>
                    <a:lnTo>
                      <a:pt x="206" y="135"/>
                    </a:lnTo>
                    <a:lnTo>
                      <a:pt x="187" y="135"/>
                    </a:lnTo>
                    <a:lnTo>
                      <a:pt x="187" y="135"/>
                    </a:lnTo>
                    <a:lnTo>
                      <a:pt x="187" y="95"/>
                    </a:lnTo>
                    <a:lnTo>
                      <a:pt x="206" y="95"/>
                    </a:lnTo>
                    <a:lnTo>
                      <a:pt x="206" y="0"/>
                    </a:lnTo>
                    <a:close/>
                    <a:moveTo>
                      <a:pt x="144" y="223"/>
                    </a:moveTo>
                    <a:lnTo>
                      <a:pt x="175" y="223"/>
                    </a:lnTo>
                    <a:lnTo>
                      <a:pt x="175" y="201"/>
                    </a:lnTo>
                    <a:lnTo>
                      <a:pt x="144" y="201"/>
                    </a:lnTo>
                    <a:lnTo>
                      <a:pt x="144" y="223"/>
                    </a:lnTo>
                    <a:lnTo>
                      <a:pt x="144" y="223"/>
                    </a:lnTo>
                    <a:close/>
                    <a:moveTo>
                      <a:pt x="175" y="0"/>
                    </a:moveTo>
                    <a:lnTo>
                      <a:pt x="144" y="0"/>
                    </a:lnTo>
                    <a:lnTo>
                      <a:pt x="144" y="95"/>
                    </a:lnTo>
                    <a:lnTo>
                      <a:pt x="165" y="95"/>
                    </a:lnTo>
                    <a:lnTo>
                      <a:pt x="165" y="135"/>
                    </a:lnTo>
                    <a:lnTo>
                      <a:pt x="144" y="135"/>
                    </a:lnTo>
                    <a:lnTo>
                      <a:pt x="144" y="159"/>
                    </a:lnTo>
                    <a:lnTo>
                      <a:pt x="175" y="159"/>
                    </a:lnTo>
                    <a:lnTo>
                      <a:pt x="175" y="74"/>
                    </a:lnTo>
                    <a:lnTo>
                      <a:pt x="154" y="74"/>
                    </a:lnTo>
                    <a:lnTo>
                      <a:pt x="154" y="31"/>
                    </a:lnTo>
                    <a:lnTo>
                      <a:pt x="154" y="31"/>
                    </a:lnTo>
                    <a:lnTo>
                      <a:pt x="175" y="31"/>
                    </a:lnTo>
                    <a:lnTo>
                      <a:pt x="175" y="0"/>
                    </a:lnTo>
                    <a:close/>
                    <a:moveTo>
                      <a:pt x="113" y="223"/>
                    </a:moveTo>
                    <a:lnTo>
                      <a:pt x="144" y="223"/>
                    </a:lnTo>
                    <a:lnTo>
                      <a:pt x="144" y="201"/>
                    </a:lnTo>
                    <a:lnTo>
                      <a:pt x="113" y="201"/>
                    </a:lnTo>
                    <a:lnTo>
                      <a:pt x="113" y="223"/>
                    </a:lnTo>
                    <a:lnTo>
                      <a:pt x="113" y="223"/>
                    </a:lnTo>
                    <a:close/>
                    <a:moveTo>
                      <a:pt x="144" y="0"/>
                    </a:moveTo>
                    <a:lnTo>
                      <a:pt x="113" y="0"/>
                    </a:lnTo>
                    <a:lnTo>
                      <a:pt x="113" y="31"/>
                    </a:lnTo>
                    <a:lnTo>
                      <a:pt x="135" y="31"/>
                    </a:lnTo>
                    <a:lnTo>
                      <a:pt x="135" y="74"/>
                    </a:lnTo>
                    <a:lnTo>
                      <a:pt x="113" y="74"/>
                    </a:lnTo>
                    <a:lnTo>
                      <a:pt x="113" y="159"/>
                    </a:lnTo>
                    <a:lnTo>
                      <a:pt x="144" y="159"/>
                    </a:lnTo>
                    <a:lnTo>
                      <a:pt x="144" y="135"/>
                    </a:lnTo>
                    <a:lnTo>
                      <a:pt x="123" y="135"/>
                    </a:lnTo>
                    <a:lnTo>
                      <a:pt x="123" y="135"/>
                    </a:lnTo>
                    <a:lnTo>
                      <a:pt x="123" y="95"/>
                    </a:lnTo>
                    <a:lnTo>
                      <a:pt x="144" y="95"/>
                    </a:lnTo>
                    <a:lnTo>
                      <a:pt x="144" y="0"/>
                    </a:lnTo>
                    <a:close/>
                    <a:moveTo>
                      <a:pt x="80" y="223"/>
                    </a:moveTo>
                    <a:lnTo>
                      <a:pt x="113" y="223"/>
                    </a:lnTo>
                    <a:lnTo>
                      <a:pt x="113" y="201"/>
                    </a:lnTo>
                    <a:lnTo>
                      <a:pt x="80" y="201"/>
                    </a:lnTo>
                    <a:lnTo>
                      <a:pt x="80" y="223"/>
                    </a:lnTo>
                    <a:lnTo>
                      <a:pt x="80" y="223"/>
                    </a:lnTo>
                    <a:close/>
                    <a:moveTo>
                      <a:pt x="113" y="0"/>
                    </a:moveTo>
                    <a:lnTo>
                      <a:pt x="80" y="0"/>
                    </a:lnTo>
                    <a:lnTo>
                      <a:pt x="80" y="95"/>
                    </a:lnTo>
                    <a:lnTo>
                      <a:pt x="102" y="95"/>
                    </a:lnTo>
                    <a:lnTo>
                      <a:pt x="102" y="135"/>
                    </a:lnTo>
                    <a:lnTo>
                      <a:pt x="80" y="135"/>
                    </a:lnTo>
                    <a:lnTo>
                      <a:pt x="80" y="159"/>
                    </a:lnTo>
                    <a:lnTo>
                      <a:pt x="113" y="159"/>
                    </a:lnTo>
                    <a:lnTo>
                      <a:pt x="113" y="74"/>
                    </a:lnTo>
                    <a:lnTo>
                      <a:pt x="92" y="74"/>
                    </a:lnTo>
                    <a:lnTo>
                      <a:pt x="92" y="31"/>
                    </a:lnTo>
                    <a:lnTo>
                      <a:pt x="92" y="31"/>
                    </a:lnTo>
                    <a:lnTo>
                      <a:pt x="113" y="31"/>
                    </a:lnTo>
                    <a:lnTo>
                      <a:pt x="113" y="0"/>
                    </a:lnTo>
                    <a:close/>
                    <a:moveTo>
                      <a:pt x="50" y="223"/>
                    </a:moveTo>
                    <a:lnTo>
                      <a:pt x="80" y="223"/>
                    </a:lnTo>
                    <a:lnTo>
                      <a:pt x="80" y="201"/>
                    </a:lnTo>
                    <a:lnTo>
                      <a:pt x="80" y="201"/>
                    </a:lnTo>
                    <a:lnTo>
                      <a:pt x="80" y="159"/>
                    </a:lnTo>
                    <a:lnTo>
                      <a:pt x="80" y="159"/>
                    </a:lnTo>
                    <a:lnTo>
                      <a:pt x="80" y="135"/>
                    </a:lnTo>
                    <a:lnTo>
                      <a:pt x="61" y="135"/>
                    </a:lnTo>
                    <a:lnTo>
                      <a:pt x="61" y="135"/>
                    </a:lnTo>
                    <a:lnTo>
                      <a:pt x="61" y="95"/>
                    </a:lnTo>
                    <a:lnTo>
                      <a:pt x="80" y="95"/>
                    </a:lnTo>
                    <a:lnTo>
                      <a:pt x="80" y="0"/>
                    </a:lnTo>
                    <a:lnTo>
                      <a:pt x="50" y="0"/>
                    </a:lnTo>
                    <a:lnTo>
                      <a:pt x="50" y="31"/>
                    </a:lnTo>
                    <a:lnTo>
                      <a:pt x="71" y="31"/>
                    </a:lnTo>
                    <a:lnTo>
                      <a:pt x="71" y="74"/>
                    </a:lnTo>
                    <a:lnTo>
                      <a:pt x="50" y="74"/>
                    </a:lnTo>
                    <a:lnTo>
                      <a:pt x="50" y="223"/>
                    </a:lnTo>
                    <a:close/>
                    <a:moveTo>
                      <a:pt x="0" y="223"/>
                    </a:moveTo>
                    <a:lnTo>
                      <a:pt x="50" y="223"/>
                    </a:lnTo>
                    <a:lnTo>
                      <a:pt x="50" y="74"/>
                    </a:lnTo>
                    <a:lnTo>
                      <a:pt x="28" y="74"/>
                    </a:lnTo>
                    <a:lnTo>
                      <a:pt x="28" y="31"/>
                    </a:lnTo>
                    <a:lnTo>
                      <a:pt x="28" y="31"/>
                    </a:lnTo>
                    <a:lnTo>
                      <a:pt x="50" y="31"/>
                    </a:lnTo>
                    <a:lnTo>
                      <a:pt x="50" y="0"/>
                    </a:lnTo>
                    <a:lnTo>
                      <a:pt x="0" y="0"/>
                    </a:lnTo>
                    <a:lnTo>
                      <a:pt x="0" y="223"/>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7" name="Google Shape;87;p18"/>
              <p:cNvSpPr/>
              <p:nvPr/>
            </p:nvSpPr>
            <p:spPr>
              <a:xfrm>
                <a:off x="3509963" y="2924175"/>
                <a:ext cx="757238" cy="354013"/>
              </a:xfrm>
              <a:custGeom>
                <a:rect b="b" l="l" r="r" t="t"/>
                <a:pathLst>
                  <a:path extrusionOk="0" h="223" w="477">
                    <a:moveTo>
                      <a:pt x="425" y="223"/>
                    </a:moveTo>
                    <a:lnTo>
                      <a:pt x="477" y="223"/>
                    </a:lnTo>
                    <a:lnTo>
                      <a:pt x="477" y="0"/>
                    </a:lnTo>
                    <a:lnTo>
                      <a:pt x="425" y="0"/>
                    </a:lnTo>
                    <a:lnTo>
                      <a:pt x="425" y="31"/>
                    </a:lnTo>
                    <a:lnTo>
                      <a:pt x="447" y="31"/>
                    </a:lnTo>
                    <a:lnTo>
                      <a:pt x="447" y="74"/>
                    </a:lnTo>
                    <a:lnTo>
                      <a:pt x="425" y="74"/>
                    </a:lnTo>
                    <a:lnTo>
                      <a:pt x="425" y="223"/>
                    </a:lnTo>
                    <a:moveTo>
                      <a:pt x="395" y="223"/>
                    </a:moveTo>
                    <a:lnTo>
                      <a:pt x="425" y="223"/>
                    </a:lnTo>
                    <a:lnTo>
                      <a:pt x="425" y="74"/>
                    </a:lnTo>
                    <a:lnTo>
                      <a:pt x="404" y="74"/>
                    </a:lnTo>
                    <a:lnTo>
                      <a:pt x="404" y="31"/>
                    </a:lnTo>
                    <a:lnTo>
                      <a:pt x="404" y="31"/>
                    </a:lnTo>
                    <a:lnTo>
                      <a:pt x="425" y="31"/>
                    </a:lnTo>
                    <a:lnTo>
                      <a:pt x="425" y="0"/>
                    </a:lnTo>
                    <a:lnTo>
                      <a:pt x="395" y="0"/>
                    </a:lnTo>
                    <a:lnTo>
                      <a:pt x="395" y="95"/>
                    </a:lnTo>
                    <a:lnTo>
                      <a:pt x="416" y="95"/>
                    </a:lnTo>
                    <a:lnTo>
                      <a:pt x="416" y="135"/>
                    </a:lnTo>
                    <a:lnTo>
                      <a:pt x="416" y="135"/>
                    </a:lnTo>
                    <a:lnTo>
                      <a:pt x="395" y="135"/>
                    </a:lnTo>
                    <a:lnTo>
                      <a:pt x="395" y="159"/>
                    </a:lnTo>
                    <a:lnTo>
                      <a:pt x="395" y="201"/>
                    </a:lnTo>
                    <a:lnTo>
                      <a:pt x="395" y="223"/>
                    </a:lnTo>
                    <a:lnTo>
                      <a:pt x="395" y="223"/>
                    </a:lnTo>
                    <a:moveTo>
                      <a:pt x="395" y="201"/>
                    </a:moveTo>
                    <a:lnTo>
                      <a:pt x="395" y="201"/>
                    </a:lnTo>
                    <a:moveTo>
                      <a:pt x="364" y="223"/>
                    </a:moveTo>
                    <a:lnTo>
                      <a:pt x="395" y="223"/>
                    </a:lnTo>
                    <a:lnTo>
                      <a:pt x="395" y="201"/>
                    </a:lnTo>
                    <a:lnTo>
                      <a:pt x="364" y="201"/>
                    </a:lnTo>
                    <a:lnTo>
                      <a:pt x="364" y="223"/>
                    </a:lnTo>
                    <a:lnTo>
                      <a:pt x="364" y="223"/>
                    </a:lnTo>
                    <a:moveTo>
                      <a:pt x="395" y="0"/>
                    </a:moveTo>
                    <a:lnTo>
                      <a:pt x="364" y="0"/>
                    </a:lnTo>
                    <a:lnTo>
                      <a:pt x="364" y="31"/>
                    </a:lnTo>
                    <a:lnTo>
                      <a:pt x="385" y="31"/>
                    </a:lnTo>
                    <a:lnTo>
                      <a:pt x="385" y="74"/>
                    </a:lnTo>
                    <a:lnTo>
                      <a:pt x="364" y="74"/>
                    </a:lnTo>
                    <a:lnTo>
                      <a:pt x="364" y="159"/>
                    </a:lnTo>
                    <a:lnTo>
                      <a:pt x="395" y="159"/>
                    </a:lnTo>
                    <a:lnTo>
                      <a:pt x="395" y="135"/>
                    </a:lnTo>
                    <a:lnTo>
                      <a:pt x="373" y="135"/>
                    </a:lnTo>
                    <a:lnTo>
                      <a:pt x="373" y="95"/>
                    </a:lnTo>
                    <a:lnTo>
                      <a:pt x="395" y="95"/>
                    </a:lnTo>
                    <a:lnTo>
                      <a:pt x="395" y="0"/>
                    </a:lnTo>
                    <a:moveTo>
                      <a:pt x="331" y="223"/>
                    </a:moveTo>
                    <a:lnTo>
                      <a:pt x="364" y="223"/>
                    </a:lnTo>
                    <a:lnTo>
                      <a:pt x="364" y="201"/>
                    </a:lnTo>
                    <a:lnTo>
                      <a:pt x="331" y="201"/>
                    </a:lnTo>
                    <a:lnTo>
                      <a:pt x="331" y="223"/>
                    </a:lnTo>
                    <a:lnTo>
                      <a:pt x="331" y="223"/>
                    </a:lnTo>
                    <a:moveTo>
                      <a:pt x="364" y="0"/>
                    </a:moveTo>
                    <a:lnTo>
                      <a:pt x="331" y="0"/>
                    </a:lnTo>
                    <a:lnTo>
                      <a:pt x="331" y="95"/>
                    </a:lnTo>
                    <a:lnTo>
                      <a:pt x="352" y="95"/>
                    </a:lnTo>
                    <a:lnTo>
                      <a:pt x="352" y="135"/>
                    </a:lnTo>
                    <a:lnTo>
                      <a:pt x="331" y="135"/>
                    </a:lnTo>
                    <a:lnTo>
                      <a:pt x="331" y="159"/>
                    </a:lnTo>
                    <a:lnTo>
                      <a:pt x="364" y="159"/>
                    </a:lnTo>
                    <a:lnTo>
                      <a:pt x="364" y="74"/>
                    </a:lnTo>
                    <a:lnTo>
                      <a:pt x="343" y="74"/>
                    </a:lnTo>
                    <a:lnTo>
                      <a:pt x="343" y="31"/>
                    </a:lnTo>
                    <a:lnTo>
                      <a:pt x="343" y="31"/>
                    </a:lnTo>
                    <a:lnTo>
                      <a:pt x="364" y="31"/>
                    </a:lnTo>
                    <a:lnTo>
                      <a:pt x="364" y="0"/>
                    </a:lnTo>
                    <a:moveTo>
                      <a:pt x="300" y="223"/>
                    </a:moveTo>
                    <a:lnTo>
                      <a:pt x="331" y="223"/>
                    </a:lnTo>
                    <a:lnTo>
                      <a:pt x="331" y="201"/>
                    </a:lnTo>
                    <a:lnTo>
                      <a:pt x="300" y="201"/>
                    </a:lnTo>
                    <a:lnTo>
                      <a:pt x="300" y="223"/>
                    </a:lnTo>
                    <a:lnTo>
                      <a:pt x="300" y="223"/>
                    </a:lnTo>
                    <a:moveTo>
                      <a:pt x="331" y="0"/>
                    </a:moveTo>
                    <a:lnTo>
                      <a:pt x="300" y="0"/>
                    </a:lnTo>
                    <a:lnTo>
                      <a:pt x="300" y="31"/>
                    </a:lnTo>
                    <a:lnTo>
                      <a:pt x="321" y="31"/>
                    </a:lnTo>
                    <a:lnTo>
                      <a:pt x="321" y="74"/>
                    </a:lnTo>
                    <a:lnTo>
                      <a:pt x="300" y="74"/>
                    </a:lnTo>
                    <a:lnTo>
                      <a:pt x="300" y="159"/>
                    </a:lnTo>
                    <a:lnTo>
                      <a:pt x="331" y="159"/>
                    </a:lnTo>
                    <a:lnTo>
                      <a:pt x="331" y="135"/>
                    </a:lnTo>
                    <a:lnTo>
                      <a:pt x="312" y="135"/>
                    </a:lnTo>
                    <a:lnTo>
                      <a:pt x="312" y="135"/>
                    </a:lnTo>
                    <a:lnTo>
                      <a:pt x="312" y="95"/>
                    </a:lnTo>
                    <a:lnTo>
                      <a:pt x="331" y="95"/>
                    </a:lnTo>
                    <a:lnTo>
                      <a:pt x="331" y="0"/>
                    </a:lnTo>
                    <a:moveTo>
                      <a:pt x="269" y="223"/>
                    </a:moveTo>
                    <a:lnTo>
                      <a:pt x="300" y="223"/>
                    </a:lnTo>
                    <a:lnTo>
                      <a:pt x="300" y="201"/>
                    </a:lnTo>
                    <a:lnTo>
                      <a:pt x="269" y="201"/>
                    </a:lnTo>
                    <a:lnTo>
                      <a:pt x="269" y="223"/>
                    </a:lnTo>
                    <a:lnTo>
                      <a:pt x="269" y="223"/>
                    </a:lnTo>
                    <a:moveTo>
                      <a:pt x="300" y="0"/>
                    </a:moveTo>
                    <a:lnTo>
                      <a:pt x="269" y="0"/>
                    </a:lnTo>
                    <a:lnTo>
                      <a:pt x="269" y="95"/>
                    </a:lnTo>
                    <a:lnTo>
                      <a:pt x="291" y="95"/>
                    </a:lnTo>
                    <a:lnTo>
                      <a:pt x="291" y="135"/>
                    </a:lnTo>
                    <a:lnTo>
                      <a:pt x="269" y="135"/>
                    </a:lnTo>
                    <a:lnTo>
                      <a:pt x="269" y="159"/>
                    </a:lnTo>
                    <a:lnTo>
                      <a:pt x="300" y="159"/>
                    </a:lnTo>
                    <a:lnTo>
                      <a:pt x="300" y="74"/>
                    </a:lnTo>
                    <a:lnTo>
                      <a:pt x="279" y="74"/>
                    </a:lnTo>
                    <a:lnTo>
                      <a:pt x="279" y="31"/>
                    </a:lnTo>
                    <a:lnTo>
                      <a:pt x="279" y="31"/>
                    </a:lnTo>
                    <a:lnTo>
                      <a:pt x="300" y="31"/>
                    </a:lnTo>
                    <a:lnTo>
                      <a:pt x="300" y="0"/>
                    </a:lnTo>
                    <a:moveTo>
                      <a:pt x="239" y="223"/>
                    </a:moveTo>
                    <a:lnTo>
                      <a:pt x="269" y="223"/>
                    </a:lnTo>
                    <a:lnTo>
                      <a:pt x="269" y="201"/>
                    </a:lnTo>
                    <a:lnTo>
                      <a:pt x="239" y="201"/>
                    </a:lnTo>
                    <a:lnTo>
                      <a:pt x="239" y="223"/>
                    </a:lnTo>
                    <a:lnTo>
                      <a:pt x="239" y="223"/>
                    </a:lnTo>
                    <a:moveTo>
                      <a:pt x="269" y="0"/>
                    </a:moveTo>
                    <a:lnTo>
                      <a:pt x="239" y="0"/>
                    </a:lnTo>
                    <a:lnTo>
                      <a:pt x="239" y="31"/>
                    </a:lnTo>
                    <a:lnTo>
                      <a:pt x="260" y="31"/>
                    </a:lnTo>
                    <a:lnTo>
                      <a:pt x="260" y="74"/>
                    </a:lnTo>
                    <a:lnTo>
                      <a:pt x="239" y="74"/>
                    </a:lnTo>
                    <a:lnTo>
                      <a:pt x="239" y="159"/>
                    </a:lnTo>
                    <a:lnTo>
                      <a:pt x="269" y="159"/>
                    </a:lnTo>
                    <a:lnTo>
                      <a:pt x="269" y="135"/>
                    </a:lnTo>
                    <a:lnTo>
                      <a:pt x="248" y="135"/>
                    </a:lnTo>
                    <a:lnTo>
                      <a:pt x="248" y="135"/>
                    </a:lnTo>
                    <a:lnTo>
                      <a:pt x="248" y="95"/>
                    </a:lnTo>
                    <a:lnTo>
                      <a:pt x="269" y="95"/>
                    </a:lnTo>
                    <a:lnTo>
                      <a:pt x="269" y="0"/>
                    </a:lnTo>
                    <a:moveTo>
                      <a:pt x="206" y="223"/>
                    </a:moveTo>
                    <a:lnTo>
                      <a:pt x="239" y="223"/>
                    </a:lnTo>
                    <a:lnTo>
                      <a:pt x="239" y="201"/>
                    </a:lnTo>
                    <a:lnTo>
                      <a:pt x="206" y="201"/>
                    </a:lnTo>
                    <a:lnTo>
                      <a:pt x="206" y="223"/>
                    </a:lnTo>
                    <a:lnTo>
                      <a:pt x="206" y="223"/>
                    </a:lnTo>
                    <a:moveTo>
                      <a:pt x="239" y="0"/>
                    </a:moveTo>
                    <a:lnTo>
                      <a:pt x="206" y="0"/>
                    </a:lnTo>
                    <a:lnTo>
                      <a:pt x="206" y="95"/>
                    </a:lnTo>
                    <a:lnTo>
                      <a:pt x="227" y="95"/>
                    </a:lnTo>
                    <a:lnTo>
                      <a:pt x="227" y="135"/>
                    </a:lnTo>
                    <a:lnTo>
                      <a:pt x="206" y="135"/>
                    </a:lnTo>
                    <a:lnTo>
                      <a:pt x="206" y="159"/>
                    </a:lnTo>
                    <a:lnTo>
                      <a:pt x="239" y="159"/>
                    </a:lnTo>
                    <a:lnTo>
                      <a:pt x="239" y="74"/>
                    </a:lnTo>
                    <a:lnTo>
                      <a:pt x="217" y="74"/>
                    </a:lnTo>
                    <a:lnTo>
                      <a:pt x="217" y="31"/>
                    </a:lnTo>
                    <a:lnTo>
                      <a:pt x="217" y="31"/>
                    </a:lnTo>
                    <a:lnTo>
                      <a:pt x="239" y="31"/>
                    </a:lnTo>
                    <a:lnTo>
                      <a:pt x="239" y="0"/>
                    </a:lnTo>
                    <a:moveTo>
                      <a:pt x="175" y="223"/>
                    </a:moveTo>
                    <a:lnTo>
                      <a:pt x="206" y="223"/>
                    </a:lnTo>
                    <a:lnTo>
                      <a:pt x="206" y="201"/>
                    </a:lnTo>
                    <a:lnTo>
                      <a:pt x="175" y="201"/>
                    </a:lnTo>
                    <a:lnTo>
                      <a:pt x="175" y="223"/>
                    </a:lnTo>
                    <a:lnTo>
                      <a:pt x="175" y="223"/>
                    </a:lnTo>
                    <a:moveTo>
                      <a:pt x="206" y="0"/>
                    </a:moveTo>
                    <a:lnTo>
                      <a:pt x="175" y="0"/>
                    </a:lnTo>
                    <a:lnTo>
                      <a:pt x="175" y="31"/>
                    </a:lnTo>
                    <a:lnTo>
                      <a:pt x="196" y="31"/>
                    </a:lnTo>
                    <a:lnTo>
                      <a:pt x="196" y="74"/>
                    </a:lnTo>
                    <a:lnTo>
                      <a:pt x="175" y="74"/>
                    </a:lnTo>
                    <a:lnTo>
                      <a:pt x="175" y="159"/>
                    </a:lnTo>
                    <a:lnTo>
                      <a:pt x="206" y="159"/>
                    </a:lnTo>
                    <a:lnTo>
                      <a:pt x="206" y="135"/>
                    </a:lnTo>
                    <a:lnTo>
                      <a:pt x="187" y="135"/>
                    </a:lnTo>
                    <a:lnTo>
                      <a:pt x="187" y="135"/>
                    </a:lnTo>
                    <a:lnTo>
                      <a:pt x="187" y="95"/>
                    </a:lnTo>
                    <a:lnTo>
                      <a:pt x="206" y="95"/>
                    </a:lnTo>
                    <a:lnTo>
                      <a:pt x="206" y="0"/>
                    </a:lnTo>
                    <a:moveTo>
                      <a:pt x="144" y="223"/>
                    </a:moveTo>
                    <a:lnTo>
                      <a:pt x="175" y="223"/>
                    </a:lnTo>
                    <a:lnTo>
                      <a:pt x="175" y="201"/>
                    </a:lnTo>
                    <a:lnTo>
                      <a:pt x="144" y="201"/>
                    </a:lnTo>
                    <a:lnTo>
                      <a:pt x="144" y="223"/>
                    </a:lnTo>
                    <a:lnTo>
                      <a:pt x="144" y="223"/>
                    </a:lnTo>
                    <a:moveTo>
                      <a:pt x="175" y="0"/>
                    </a:moveTo>
                    <a:lnTo>
                      <a:pt x="144" y="0"/>
                    </a:lnTo>
                    <a:lnTo>
                      <a:pt x="144" y="95"/>
                    </a:lnTo>
                    <a:lnTo>
                      <a:pt x="165" y="95"/>
                    </a:lnTo>
                    <a:lnTo>
                      <a:pt x="165" y="135"/>
                    </a:lnTo>
                    <a:lnTo>
                      <a:pt x="144" y="135"/>
                    </a:lnTo>
                    <a:lnTo>
                      <a:pt x="144" y="159"/>
                    </a:lnTo>
                    <a:lnTo>
                      <a:pt x="175" y="159"/>
                    </a:lnTo>
                    <a:lnTo>
                      <a:pt x="175" y="74"/>
                    </a:lnTo>
                    <a:lnTo>
                      <a:pt x="154" y="74"/>
                    </a:lnTo>
                    <a:lnTo>
                      <a:pt x="154" y="31"/>
                    </a:lnTo>
                    <a:lnTo>
                      <a:pt x="154" y="31"/>
                    </a:lnTo>
                    <a:lnTo>
                      <a:pt x="175" y="31"/>
                    </a:lnTo>
                    <a:lnTo>
                      <a:pt x="175" y="0"/>
                    </a:lnTo>
                    <a:moveTo>
                      <a:pt x="113" y="223"/>
                    </a:moveTo>
                    <a:lnTo>
                      <a:pt x="144" y="223"/>
                    </a:lnTo>
                    <a:lnTo>
                      <a:pt x="144" y="201"/>
                    </a:lnTo>
                    <a:lnTo>
                      <a:pt x="113" y="201"/>
                    </a:lnTo>
                    <a:lnTo>
                      <a:pt x="113" y="223"/>
                    </a:lnTo>
                    <a:lnTo>
                      <a:pt x="113" y="223"/>
                    </a:lnTo>
                    <a:moveTo>
                      <a:pt x="144" y="0"/>
                    </a:moveTo>
                    <a:lnTo>
                      <a:pt x="113" y="0"/>
                    </a:lnTo>
                    <a:lnTo>
                      <a:pt x="113" y="31"/>
                    </a:lnTo>
                    <a:lnTo>
                      <a:pt x="135" y="31"/>
                    </a:lnTo>
                    <a:lnTo>
                      <a:pt x="135" y="74"/>
                    </a:lnTo>
                    <a:lnTo>
                      <a:pt x="113" y="74"/>
                    </a:lnTo>
                    <a:lnTo>
                      <a:pt x="113" y="159"/>
                    </a:lnTo>
                    <a:lnTo>
                      <a:pt x="144" y="159"/>
                    </a:lnTo>
                    <a:lnTo>
                      <a:pt x="144" y="135"/>
                    </a:lnTo>
                    <a:lnTo>
                      <a:pt x="123" y="135"/>
                    </a:lnTo>
                    <a:lnTo>
                      <a:pt x="123" y="135"/>
                    </a:lnTo>
                    <a:lnTo>
                      <a:pt x="123" y="95"/>
                    </a:lnTo>
                    <a:lnTo>
                      <a:pt x="144" y="95"/>
                    </a:lnTo>
                    <a:lnTo>
                      <a:pt x="144" y="0"/>
                    </a:lnTo>
                    <a:moveTo>
                      <a:pt x="80" y="223"/>
                    </a:moveTo>
                    <a:lnTo>
                      <a:pt x="113" y="223"/>
                    </a:lnTo>
                    <a:lnTo>
                      <a:pt x="113" y="201"/>
                    </a:lnTo>
                    <a:lnTo>
                      <a:pt x="80" y="201"/>
                    </a:lnTo>
                    <a:lnTo>
                      <a:pt x="80" y="223"/>
                    </a:lnTo>
                    <a:lnTo>
                      <a:pt x="80" y="223"/>
                    </a:lnTo>
                    <a:moveTo>
                      <a:pt x="113" y="0"/>
                    </a:moveTo>
                    <a:lnTo>
                      <a:pt x="80" y="0"/>
                    </a:lnTo>
                    <a:lnTo>
                      <a:pt x="80" y="95"/>
                    </a:lnTo>
                    <a:lnTo>
                      <a:pt x="102" y="95"/>
                    </a:lnTo>
                    <a:lnTo>
                      <a:pt x="102" y="135"/>
                    </a:lnTo>
                    <a:lnTo>
                      <a:pt x="80" y="135"/>
                    </a:lnTo>
                    <a:lnTo>
                      <a:pt x="80" y="159"/>
                    </a:lnTo>
                    <a:lnTo>
                      <a:pt x="113" y="159"/>
                    </a:lnTo>
                    <a:lnTo>
                      <a:pt x="113" y="74"/>
                    </a:lnTo>
                    <a:lnTo>
                      <a:pt x="92" y="74"/>
                    </a:lnTo>
                    <a:lnTo>
                      <a:pt x="92" y="31"/>
                    </a:lnTo>
                    <a:lnTo>
                      <a:pt x="92" y="31"/>
                    </a:lnTo>
                    <a:lnTo>
                      <a:pt x="113" y="31"/>
                    </a:lnTo>
                    <a:lnTo>
                      <a:pt x="113" y="0"/>
                    </a:lnTo>
                    <a:moveTo>
                      <a:pt x="50" y="223"/>
                    </a:moveTo>
                    <a:lnTo>
                      <a:pt x="80" y="223"/>
                    </a:lnTo>
                    <a:lnTo>
                      <a:pt x="80" y="201"/>
                    </a:lnTo>
                    <a:lnTo>
                      <a:pt x="80" y="201"/>
                    </a:lnTo>
                    <a:lnTo>
                      <a:pt x="80" y="159"/>
                    </a:lnTo>
                    <a:lnTo>
                      <a:pt x="80" y="159"/>
                    </a:lnTo>
                    <a:lnTo>
                      <a:pt x="80" y="135"/>
                    </a:lnTo>
                    <a:lnTo>
                      <a:pt x="61" y="135"/>
                    </a:lnTo>
                    <a:lnTo>
                      <a:pt x="61" y="135"/>
                    </a:lnTo>
                    <a:lnTo>
                      <a:pt x="61" y="95"/>
                    </a:lnTo>
                    <a:lnTo>
                      <a:pt x="80" y="95"/>
                    </a:lnTo>
                    <a:lnTo>
                      <a:pt x="80" y="0"/>
                    </a:lnTo>
                    <a:lnTo>
                      <a:pt x="50" y="0"/>
                    </a:lnTo>
                    <a:lnTo>
                      <a:pt x="50" y="31"/>
                    </a:lnTo>
                    <a:lnTo>
                      <a:pt x="71" y="31"/>
                    </a:lnTo>
                    <a:lnTo>
                      <a:pt x="71" y="74"/>
                    </a:lnTo>
                    <a:lnTo>
                      <a:pt x="50" y="74"/>
                    </a:lnTo>
                    <a:lnTo>
                      <a:pt x="50" y="223"/>
                    </a:lnTo>
                    <a:moveTo>
                      <a:pt x="0" y="223"/>
                    </a:moveTo>
                    <a:lnTo>
                      <a:pt x="50" y="223"/>
                    </a:lnTo>
                    <a:lnTo>
                      <a:pt x="50" y="74"/>
                    </a:lnTo>
                    <a:lnTo>
                      <a:pt x="28" y="74"/>
                    </a:lnTo>
                    <a:lnTo>
                      <a:pt x="28" y="31"/>
                    </a:lnTo>
                    <a:lnTo>
                      <a:pt x="28" y="31"/>
                    </a:lnTo>
                    <a:lnTo>
                      <a:pt x="50" y="31"/>
                    </a:lnTo>
                    <a:lnTo>
                      <a:pt x="50" y="0"/>
                    </a:lnTo>
                    <a:lnTo>
                      <a:pt x="0" y="0"/>
                    </a:lnTo>
                    <a:lnTo>
                      <a:pt x="0" y="223"/>
                    </a:lnTo>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8" name="Google Shape;88;p18"/>
              <p:cNvSpPr/>
              <p:nvPr/>
            </p:nvSpPr>
            <p:spPr>
              <a:xfrm>
                <a:off x="3652838" y="2763838"/>
                <a:ext cx="434975" cy="104775"/>
              </a:xfrm>
              <a:custGeom>
                <a:rect b="b" l="l" r="r" t="t"/>
                <a:pathLst>
                  <a:path extrusionOk="0" h="28" w="116">
                    <a:moveTo>
                      <a:pt x="0" y="14"/>
                    </a:moveTo>
                    <a:cubicBezTo>
                      <a:pt x="8" y="28"/>
                      <a:pt x="8" y="28"/>
                      <a:pt x="8" y="28"/>
                    </a:cubicBezTo>
                    <a:cubicBezTo>
                      <a:pt x="22" y="20"/>
                      <a:pt x="40" y="16"/>
                      <a:pt x="58" y="16"/>
                    </a:cubicBezTo>
                    <a:cubicBezTo>
                      <a:pt x="77" y="16"/>
                      <a:pt x="94" y="20"/>
                      <a:pt x="108" y="28"/>
                    </a:cubicBezTo>
                    <a:cubicBezTo>
                      <a:pt x="116" y="14"/>
                      <a:pt x="116" y="14"/>
                      <a:pt x="116" y="14"/>
                    </a:cubicBezTo>
                    <a:cubicBezTo>
                      <a:pt x="100" y="5"/>
                      <a:pt x="79" y="0"/>
                      <a:pt x="58" y="0"/>
                    </a:cubicBezTo>
                    <a:cubicBezTo>
                      <a:pt x="37" y="0"/>
                      <a:pt x="16" y="5"/>
                      <a:pt x="0" y="14"/>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9" name="Google Shape;89;p18"/>
              <p:cNvSpPr/>
              <p:nvPr/>
            </p:nvSpPr>
            <p:spPr>
              <a:xfrm>
                <a:off x="3576638" y="2643188"/>
                <a:ext cx="585788" cy="123825"/>
              </a:xfrm>
              <a:custGeom>
                <a:rect b="b" l="l" r="r" t="t"/>
                <a:pathLst>
                  <a:path extrusionOk="0" h="33" w="156">
                    <a:moveTo>
                      <a:pt x="156" y="19"/>
                    </a:moveTo>
                    <a:cubicBezTo>
                      <a:pt x="134" y="7"/>
                      <a:pt x="106" y="0"/>
                      <a:pt x="78" y="0"/>
                    </a:cubicBezTo>
                    <a:cubicBezTo>
                      <a:pt x="50" y="0"/>
                      <a:pt x="22" y="7"/>
                      <a:pt x="0" y="19"/>
                    </a:cubicBezTo>
                    <a:cubicBezTo>
                      <a:pt x="8" y="33"/>
                      <a:pt x="8" y="33"/>
                      <a:pt x="8" y="33"/>
                    </a:cubicBezTo>
                    <a:cubicBezTo>
                      <a:pt x="28" y="23"/>
                      <a:pt x="53" y="17"/>
                      <a:pt x="78" y="17"/>
                    </a:cubicBezTo>
                    <a:cubicBezTo>
                      <a:pt x="104" y="17"/>
                      <a:pt x="129" y="23"/>
                      <a:pt x="148" y="33"/>
                    </a:cubicBezTo>
                    <a:lnTo>
                      <a:pt x="156" y="1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0" name="Google Shape;90;p18"/>
              <p:cNvSpPr/>
              <p:nvPr/>
            </p:nvSpPr>
            <p:spPr>
              <a:xfrm>
                <a:off x="4414838" y="584200"/>
                <a:ext cx="600075" cy="601663"/>
              </a:xfrm>
              <a:custGeom>
                <a:rect b="b" l="l" r="r" t="t"/>
                <a:pathLst>
                  <a:path extrusionOk="0" h="160" w="160">
                    <a:moveTo>
                      <a:pt x="160" y="76"/>
                    </a:moveTo>
                    <a:cubicBezTo>
                      <a:pt x="144" y="76"/>
                      <a:pt x="144" y="76"/>
                      <a:pt x="144" y="76"/>
                    </a:cubicBezTo>
                    <a:cubicBezTo>
                      <a:pt x="158" y="62"/>
                      <a:pt x="158" y="62"/>
                      <a:pt x="158" y="62"/>
                    </a:cubicBezTo>
                    <a:cubicBezTo>
                      <a:pt x="152" y="56"/>
                      <a:pt x="152" y="56"/>
                      <a:pt x="152" y="56"/>
                    </a:cubicBezTo>
                    <a:cubicBezTo>
                      <a:pt x="131" y="76"/>
                      <a:pt x="131" y="76"/>
                      <a:pt x="131" y="76"/>
                    </a:cubicBezTo>
                    <a:cubicBezTo>
                      <a:pt x="126" y="76"/>
                      <a:pt x="126" y="76"/>
                      <a:pt x="126" y="76"/>
                    </a:cubicBezTo>
                    <a:cubicBezTo>
                      <a:pt x="131" y="71"/>
                      <a:pt x="131" y="71"/>
                      <a:pt x="131" y="71"/>
                    </a:cubicBezTo>
                    <a:cubicBezTo>
                      <a:pt x="125" y="64"/>
                      <a:pt x="125" y="64"/>
                      <a:pt x="125" y="64"/>
                    </a:cubicBezTo>
                    <a:cubicBezTo>
                      <a:pt x="113" y="76"/>
                      <a:pt x="113" y="76"/>
                      <a:pt x="113" y="76"/>
                    </a:cubicBezTo>
                    <a:cubicBezTo>
                      <a:pt x="105" y="76"/>
                      <a:pt x="105" y="76"/>
                      <a:pt x="105" y="76"/>
                    </a:cubicBezTo>
                    <a:cubicBezTo>
                      <a:pt x="104" y="72"/>
                      <a:pt x="103" y="69"/>
                      <a:pt x="101" y="66"/>
                    </a:cubicBezTo>
                    <a:cubicBezTo>
                      <a:pt x="107" y="60"/>
                      <a:pt x="107" y="60"/>
                      <a:pt x="107" y="60"/>
                    </a:cubicBezTo>
                    <a:cubicBezTo>
                      <a:pt x="123" y="60"/>
                      <a:pt x="123" y="60"/>
                      <a:pt x="123" y="60"/>
                    </a:cubicBezTo>
                    <a:cubicBezTo>
                      <a:pt x="123" y="51"/>
                      <a:pt x="123" y="51"/>
                      <a:pt x="123" y="51"/>
                    </a:cubicBezTo>
                    <a:cubicBezTo>
                      <a:pt x="116" y="51"/>
                      <a:pt x="116" y="51"/>
                      <a:pt x="116" y="51"/>
                    </a:cubicBezTo>
                    <a:cubicBezTo>
                      <a:pt x="120" y="47"/>
                      <a:pt x="120" y="47"/>
                      <a:pt x="120" y="47"/>
                    </a:cubicBezTo>
                    <a:cubicBezTo>
                      <a:pt x="148" y="47"/>
                      <a:pt x="148" y="47"/>
                      <a:pt x="148" y="47"/>
                    </a:cubicBezTo>
                    <a:cubicBezTo>
                      <a:pt x="148" y="38"/>
                      <a:pt x="148" y="38"/>
                      <a:pt x="148" y="38"/>
                    </a:cubicBezTo>
                    <a:cubicBezTo>
                      <a:pt x="128" y="38"/>
                      <a:pt x="128" y="38"/>
                      <a:pt x="128" y="38"/>
                    </a:cubicBezTo>
                    <a:cubicBezTo>
                      <a:pt x="140" y="27"/>
                      <a:pt x="140" y="27"/>
                      <a:pt x="140" y="27"/>
                    </a:cubicBezTo>
                    <a:cubicBezTo>
                      <a:pt x="134" y="21"/>
                      <a:pt x="134" y="21"/>
                      <a:pt x="134" y="21"/>
                    </a:cubicBezTo>
                    <a:cubicBezTo>
                      <a:pt x="122" y="32"/>
                      <a:pt x="122" y="32"/>
                      <a:pt x="122" y="32"/>
                    </a:cubicBezTo>
                    <a:cubicBezTo>
                      <a:pt x="122" y="12"/>
                      <a:pt x="122" y="12"/>
                      <a:pt x="122" y="12"/>
                    </a:cubicBezTo>
                    <a:cubicBezTo>
                      <a:pt x="113" y="12"/>
                      <a:pt x="113" y="12"/>
                      <a:pt x="113" y="12"/>
                    </a:cubicBezTo>
                    <a:cubicBezTo>
                      <a:pt x="113" y="41"/>
                      <a:pt x="113" y="41"/>
                      <a:pt x="113" y="41"/>
                    </a:cubicBezTo>
                    <a:cubicBezTo>
                      <a:pt x="109" y="45"/>
                      <a:pt x="109" y="45"/>
                      <a:pt x="109" y="45"/>
                    </a:cubicBezTo>
                    <a:cubicBezTo>
                      <a:pt x="109" y="38"/>
                      <a:pt x="109" y="38"/>
                      <a:pt x="109" y="38"/>
                    </a:cubicBezTo>
                    <a:cubicBezTo>
                      <a:pt x="101" y="38"/>
                      <a:pt x="101" y="38"/>
                      <a:pt x="101" y="38"/>
                    </a:cubicBezTo>
                    <a:cubicBezTo>
                      <a:pt x="101" y="54"/>
                      <a:pt x="101" y="54"/>
                      <a:pt x="101" y="54"/>
                    </a:cubicBezTo>
                    <a:cubicBezTo>
                      <a:pt x="94" y="60"/>
                      <a:pt x="94" y="60"/>
                      <a:pt x="94" y="60"/>
                    </a:cubicBezTo>
                    <a:cubicBezTo>
                      <a:pt x="92" y="58"/>
                      <a:pt x="88" y="57"/>
                      <a:pt x="85" y="56"/>
                    </a:cubicBezTo>
                    <a:cubicBezTo>
                      <a:pt x="85" y="47"/>
                      <a:pt x="85" y="47"/>
                      <a:pt x="85" y="47"/>
                    </a:cubicBezTo>
                    <a:cubicBezTo>
                      <a:pt x="96" y="36"/>
                      <a:pt x="96" y="36"/>
                      <a:pt x="96" y="36"/>
                    </a:cubicBezTo>
                    <a:cubicBezTo>
                      <a:pt x="90" y="30"/>
                      <a:pt x="90" y="30"/>
                      <a:pt x="90" y="30"/>
                    </a:cubicBezTo>
                    <a:cubicBezTo>
                      <a:pt x="85" y="35"/>
                      <a:pt x="85" y="35"/>
                      <a:pt x="85" y="35"/>
                    </a:cubicBezTo>
                    <a:cubicBezTo>
                      <a:pt x="85" y="29"/>
                      <a:pt x="85" y="29"/>
                      <a:pt x="85" y="29"/>
                    </a:cubicBezTo>
                    <a:cubicBezTo>
                      <a:pt x="105" y="9"/>
                      <a:pt x="105" y="9"/>
                      <a:pt x="105" y="9"/>
                    </a:cubicBezTo>
                    <a:cubicBezTo>
                      <a:pt x="99" y="3"/>
                      <a:pt x="99" y="3"/>
                      <a:pt x="99" y="3"/>
                    </a:cubicBezTo>
                    <a:cubicBezTo>
                      <a:pt x="85" y="17"/>
                      <a:pt x="85" y="17"/>
                      <a:pt x="85" y="17"/>
                    </a:cubicBezTo>
                    <a:cubicBezTo>
                      <a:pt x="85" y="0"/>
                      <a:pt x="85" y="0"/>
                      <a:pt x="85" y="0"/>
                    </a:cubicBezTo>
                    <a:cubicBezTo>
                      <a:pt x="76" y="0"/>
                      <a:pt x="76" y="0"/>
                      <a:pt x="76" y="0"/>
                    </a:cubicBezTo>
                    <a:cubicBezTo>
                      <a:pt x="76" y="17"/>
                      <a:pt x="76" y="17"/>
                      <a:pt x="76" y="17"/>
                    </a:cubicBezTo>
                    <a:cubicBezTo>
                      <a:pt x="62" y="3"/>
                      <a:pt x="62" y="3"/>
                      <a:pt x="62" y="3"/>
                    </a:cubicBezTo>
                    <a:cubicBezTo>
                      <a:pt x="56" y="9"/>
                      <a:pt x="56" y="9"/>
                      <a:pt x="56" y="9"/>
                    </a:cubicBezTo>
                    <a:cubicBezTo>
                      <a:pt x="76" y="29"/>
                      <a:pt x="76" y="29"/>
                      <a:pt x="76" y="29"/>
                    </a:cubicBezTo>
                    <a:cubicBezTo>
                      <a:pt x="76" y="35"/>
                      <a:pt x="76" y="35"/>
                      <a:pt x="76" y="35"/>
                    </a:cubicBezTo>
                    <a:cubicBezTo>
                      <a:pt x="71" y="30"/>
                      <a:pt x="71" y="30"/>
                      <a:pt x="71" y="30"/>
                    </a:cubicBezTo>
                    <a:cubicBezTo>
                      <a:pt x="65" y="36"/>
                      <a:pt x="65" y="36"/>
                      <a:pt x="65" y="36"/>
                    </a:cubicBezTo>
                    <a:cubicBezTo>
                      <a:pt x="76" y="47"/>
                      <a:pt x="76" y="47"/>
                      <a:pt x="76" y="47"/>
                    </a:cubicBezTo>
                    <a:cubicBezTo>
                      <a:pt x="76" y="56"/>
                      <a:pt x="76" y="56"/>
                      <a:pt x="76" y="56"/>
                    </a:cubicBezTo>
                    <a:cubicBezTo>
                      <a:pt x="72" y="57"/>
                      <a:pt x="69" y="58"/>
                      <a:pt x="66" y="60"/>
                    </a:cubicBezTo>
                    <a:cubicBezTo>
                      <a:pt x="60" y="54"/>
                      <a:pt x="60" y="54"/>
                      <a:pt x="60" y="54"/>
                    </a:cubicBezTo>
                    <a:cubicBezTo>
                      <a:pt x="60" y="38"/>
                      <a:pt x="60" y="38"/>
                      <a:pt x="60" y="38"/>
                    </a:cubicBezTo>
                    <a:cubicBezTo>
                      <a:pt x="51" y="38"/>
                      <a:pt x="51" y="38"/>
                      <a:pt x="51" y="38"/>
                    </a:cubicBezTo>
                    <a:cubicBezTo>
                      <a:pt x="51" y="45"/>
                      <a:pt x="51" y="45"/>
                      <a:pt x="51" y="45"/>
                    </a:cubicBezTo>
                    <a:cubicBezTo>
                      <a:pt x="48" y="41"/>
                      <a:pt x="48" y="41"/>
                      <a:pt x="48" y="41"/>
                    </a:cubicBezTo>
                    <a:cubicBezTo>
                      <a:pt x="48" y="12"/>
                      <a:pt x="48" y="12"/>
                      <a:pt x="48" y="12"/>
                    </a:cubicBezTo>
                    <a:cubicBezTo>
                      <a:pt x="39" y="12"/>
                      <a:pt x="39" y="12"/>
                      <a:pt x="39" y="12"/>
                    </a:cubicBezTo>
                    <a:cubicBezTo>
                      <a:pt x="39" y="32"/>
                      <a:pt x="39" y="32"/>
                      <a:pt x="39" y="32"/>
                    </a:cubicBezTo>
                    <a:cubicBezTo>
                      <a:pt x="27" y="21"/>
                      <a:pt x="27" y="21"/>
                      <a:pt x="27" y="21"/>
                    </a:cubicBezTo>
                    <a:cubicBezTo>
                      <a:pt x="21" y="27"/>
                      <a:pt x="21" y="27"/>
                      <a:pt x="21" y="27"/>
                    </a:cubicBezTo>
                    <a:cubicBezTo>
                      <a:pt x="32" y="38"/>
                      <a:pt x="32" y="38"/>
                      <a:pt x="32" y="38"/>
                    </a:cubicBezTo>
                    <a:cubicBezTo>
                      <a:pt x="13" y="38"/>
                      <a:pt x="13" y="38"/>
                      <a:pt x="13" y="38"/>
                    </a:cubicBezTo>
                    <a:cubicBezTo>
                      <a:pt x="13" y="47"/>
                      <a:pt x="13" y="47"/>
                      <a:pt x="13" y="47"/>
                    </a:cubicBezTo>
                    <a:cubicBezTo>
                      <a:pt x="41" y="47"/>
                      <a:pt x="41" y="47"/>
                      <a:pt x="41" y="47"/>
                    </a:cubicBezTo>
                    <a:cubicBezTo>
                      <a:pt x="45" y="51"/>
                      <a:pt x="45" y="51"/>
                      <a:pt x="45" y="51"/>
                    </a:cubicBezTo>
                    <a:cubicBezTo>
                      <a:pt x="38" y="51"/>
                      <a:pt x="38" y="51"/>
                      <a:pt x="38" y="51"/>
                    </a:cubicBezTo>
                    <a:cubicBezTo>
                      <a:pt x="38" y="60"/>
                      <a:pt x="38" y="60"/>
                      <a:pt x="38" y="60"/>
                    </a:cubicBezTo>
                    <a:cubicBezTo>
                      <a:pt x="54" y="60"/>
                      <a:pt x="54" y="60"/>
                      <a:pt x="54" y="60"/>
                    </a:cubicBezTo>
                    <a:cubicBezTo>
                      <a:pt x="60" y="66"/>
                      <a:pt x="60" y="66"/>
                      <a:pt x="60" y="66"/>
                    </a:cubicBezTo>
                    <a:cubicBezTo>
                      <a:pt x="58" y="69"/>
                      <a:pt x="57" y="72"/>
                      <a:pt x="56" y="76"/>
                    </a:cubicBezTo>
                    <a:cubicBezTo>
                      <a:pt x="47" y="76"/>
                      <a:pt x="47" y="76"/>
                      <a:pt x="47" y="76"/>
                    </a:cubicBezTo>
                    <a:cubicBezTo>
                      <a:pt x="36" y="64"/>
                      <a:pt x="36" y="64"/>
                      <a:pt x="36" y="64"/>
                    </a:cubicBezTo>
                    <a:cubicBezTo>
                      <a:pt x="30" y="71"/>
                      <a:pt x="30" y="71"/>
                      <a:pt x="30" y="71"/>
                    </a:cubicBezTo>
                    <a:cubicBezTo>
                      <a:pt x="35" y="76"/>
                      <a:pt x="35" y="76"/>
                      <a:pt x="35" y="76"/>
                    </a:cubicBezTo>
                    <a:cubicBezTo>
                      <a:pt x="29" y="76"/>
                      <a:pt x="29" y="76"/>
                      <a:pt x="29" y="76"/>
                    </a:cubicBezTo>
                    <a:cubicBezTo>
                      <a:pt x="9" y="56"/>
                      <a:pt x="9" y="56"/>
                      <a:pt x="9" y="56"/>
                    </a:cubicBezTo>
                    <a:cubicBezTo>
                      <a:pt x="3" y="62"/>
                      <a:pt x="3" y="62"/>
                      <a:pt x="3" y="62"/>
                    </a:cubicBezTo>
                    <a:cubicBezTo>
                      <a:pt x="17" y="76"/>
                      <a:pt x="17" y="76"/>
                      <a:pt x="17" y="76"/>
                    </a:cubicBezTo>
                    <a:cubicBezTo>
                      <a:pt x="0" y="76"/>
                      <a:pt x="0" y="76"/>
                      <a:pt x="0" y="76"/>
                    </a:cubicBezTo>
                    <a:cubicBezTo>
                      <a:pt x="0" y="85"/>
                      <a:pt x="0" y="85"/>
                      <a:pt x="0" y="85"/>
                    </a:cubicBezTo>
                    <a:cubicBezTo>
                      <a:pt x="17" y="85"/>
                      <a:pt x="17" y="85"/>
                      <a:pt x="17" y="85"/>
                    </a:cubicBezTo>
                    <a:cubicBezTo>
                      <a:pt x="3" y="99"/>
                      <a:pt x="3" y="99"/>
                      <a:pt x="3" y="99"/>
                    </a:cubicBezTo>
                    <a:cubicBezTo>
                      <a:pt x="9" y="105"/>
                      <a:pt x="9" y="105"/>
                      <a:pt x="9" y="105"/>
                    </a:cubicBezTo>
                    <a:cubicBezTo>
                      <a:pt x="29" y="85"/>
                      <a:pt x="29" y="85"/>
                      <a:pt x="29" y="85"/>
                    </a:cubicBezTo>
                    <a:cubicBezTo>
                      <a:pt x="35" y="85"/>
                      <a:pt x="35" y="85"/>
                      <a:pt x="35" y="85"/>
                    </a:cubicBezTo>
                    <a:cubicBezTo>
                      <a:pt x="30" y="90"/>
                      <a:pt x="30" y="90"/>
                      <a:pt x="30" y="90"/>
                    </a:cubicBezTo>
                    <a:cubicBezTo>
                      <a:pt x="36" y="96"/>
                      <a:pt x="36" y="96"/>
                      <a:pt x="36" y="96"/>
                    </a:cubicBezTo>
                    <a:cubicBezTo>
                      <a:pt x="47" y="85"/>
                      <a:pt x="47" y="85"/>
                      <a:pt x="47" y="85"/>
                    </a:cubicBezTo>
                    <a:cubicBezTo>
                      <a:pt x="56" y="85"/>
                      <a:pt x="56" y="85"/>
                      <a:pt x="56" y="85"/>
                    </a:cubicBezTo>
                    <a:cubicBezTo>
                      <a:pt x="57" y="88"/>
                      <a:pt x="58" y="91"/>
                      <a:pt x="60" y="94"/>
                    </a:cubicBezTo>
                    <a:cubicBezTo>
                      <a:pt x="54" y="100"/>
                      <a:pt x="54" y="100"/>
                      <a:pt x="54" y="100"/>
                    </a:cubicBezTo>
                    <a:cubicBezTo>
                      <a:pt x="38" y="100"/>
                      <a:pt x="38" y="100"/>
                      <a:pt x="38" y="100"/>
                    </a:cubicBezTo>
                    <a:cubicBezTo>
                      <a:pt x="38" y="109"/>
                      <a:pt x="38" y="109"/>
                      <a:pt x="38" y="109"/>
                    </a:cubicBezTo>
                    <a:cubicBezTo>
                      <a:pt x="45" y="109"/>
                      <a:pt x="45" y="109"/>
                      <a:pt x="45" y="109"/>
                    </a:cubicBezTo>
                    <a:cubicBezTo>
                      <a:pt x="41" y="113"/>
                      <a:pt x="41" y="113"/>
                      <a:pt x="41" y="113"/>
                    </a:cubicBezTo>
                    <a:cubicBezTo>
                      <a:pt x="13" y="113"/>
                      <a:pt x="13" y="113"/>
                      <a:pt x="13" y="113"/>
                    </a:cubicBezTo>
                    <a:cubicBezTo>
                      <a:pt x="13" y="122"/>
                      <a:pt x="13" y="122"/>
                      <a:pt x="13" y="122"/>
                    </a:cubicBezTo>
                    <a:cubicBezTo>
                      <a:pt x="32" y="122"/>
                      <a:pt x="32" y="122"/>
                      <a:pt x="32" y="122"/>
                    </a:cubicBezTo>
                    <a:cubicBezTo>
                      <a:pt x="21" y="134"/>
                      <a:pt x="21" y="134"/>
                      <a:pt x="21" y="134"/>
                    </a:cubicBezTo>
                    <a:cubicBezTo>
                      <a:pt x="27" y="140"/>
                      <a:pt x="27" y="140"/>
                      <a:pt x="27" y="140"/>
                    </a:cubicBezTo>
                    <a:cubicBezTo>
                      <a:pt x="39" y="128"/>
                      <a:pt x="39" y="128"/>
                      <a:pt x="39" y="128"/>
                    </a:cubicBezTo>
                    <a:cubicBezTo>
                      <a:pt x="39" y="148"/>
                      <a:pt x="39" y="148"/>
                      <a:pt x="39" y="148"/>
                    </a:cubicBezTo>
                    <a:cubicBezTo>
                      <a:pt x="48" y="148"/>
                      <a:pt x="48" y="148"/>
                      <a:pt x="48" y="148"/>
                    </a:cubicBezTo>
                    <a:cubicBezTo>
                      <a:pt x="48" y="119"/>
                      <a:pt x="48" y="119"/>
                      <a:pt x="48" y="119"/>
                    </a:cubicBezTo>
                    <a:cubicBezTo>
                      <a:pt x="51" y="115"/>
                      <a:pt x="51" y="115"/>
                      <a:pt x="51" y="115"/>
                    </a:cubicBezTo>
                    <a:cubicBezTo>
                      <a:pt x="51" y="123"/>
                      <a:pt x="51" y="123"/>
                      <a:pt x="51" y="123"/>
                    </a:cubicBezTo>
                    <a:cubicBezTo>
                      <a:pt x="60" y="123"/>
                      <a:pt x="60" y="123"/>
                      <a:pt x="60" y="123"/>
                    </a:cubicBezTo>
                    <a:cubicBezTo>
                      <a:pt x="60" y="107"/>
                      <a:pt x="60" y="107"/>
                      <a:pt x="60" y="107"/>
                    </a:cubicBezTo>
                    <a:cubicBezTo>
                      <a:pt x="66" y="100"/>
                      <a:pt x="66" y="100"/>
                      <a:pt x="66" y="100"/>
                    </a:cubicBezTo>
                    <a:cubicBezTo>
                      <a:pt x="69" y="102"/>
                      <a:pt x="72" y="104"/>
                      <a:pt x="76" y="104"/>
                    </a:cubicBezTo>
                    <a:cubicBezTo>
                      <a:pt x="76" y="113"/>
                      <a:pt x="76" y="113"/>
                      <a:pt x="76" y="113"/>
                    </a:cubicBezTo>
                    <a:cubicBezTo>
                      <a:pt x="65" y="125"/>
                      <a:pt x="65" y="125"/>
                      <a:pt x="65" y="125"/>
                    </a:cubicBezTo>
                    <a:cubicBezTo>
                      <a:pt x="71" y="131"/>
                      <a:pt x="71" y="131"/>
                      <a:pt x="71" y="131"/>
                    </a:cubicBezTo>
                    <a:cubicBezTo>
                      <a:pt x="76" y="126"/>
                      <a:pt x="76" y="126"/>
                      <a:pt x="76" y="126"/>
                    </a:cubicBezTo>
                    <a:cubicBezTo>
                      <a:pt x="76" y="131"/>
                      <a:pt x="76" y="131"/>
                      <a:pt x="76" y="131"/>
                    </a:cubicBezTo>
                    <a:cubicBezTo>
                      <a:pt x="56" y="151"/>
                      <a:pt x="56" y="151"/>
                      <a:pt x="56" y="151"/>
                    </a:cubicBezTo>
                    <a:cubicBezTo>
                      <a:pt x="62" y="158"/>
                      <a:pt x="62" y="158"/>
                      <a:pt x="62" y="158"/>
                    </a:cubicBezTo>
                    <a:cubicBezTo>
                      <a:pt x="76" y="144"/>
                      <a:pt x="76" y="144"/>
                      <a:pt x="76" y="144"/>
                    </a:cubicBezTo>
                    <a:cubicBezTo>
                      <a:pt x="76" y="160"/>
                      <a:pt x="76" y="160"/>
                      <a:pt x="76" y="160"/>
                    </a:cubicBezTo>
                    <a:cubicBezTo>
                      <a:pt x="85" y="160"/>
                      <a:pt x="85" y="160"/>
                      <a:pt x="85" y="160"/>
                    </a:cubicBezTo>
                    <a:cubicBezTo>
                      <a:pt x="85" y="144"/>
                      <a:pt x="85" y="144"/>
                      <a:pt x="85" y="144"/>
                    </a:cubicBezTo>
                    <a:cubicBezTo>
                      <a:pt x="99" y="158"/>
                      <a:pt x="99" y="158"/>
                      <a:pt x="99" y="158"/>
                    </a:cubicBezTo>
                    <a:cubicBezTo>
                      <a:pt x="105" y="151"/>
                      <a:pt x="105" y="151"/>
                      <a:pt x="105" y="151"/>
                    </a:cubicBezTo>
                    <a:cubicBezTo>
                      <a:pt x="85" y="131"/>
                      <a:pt x="85" y="131"/>
                      <a:pt x="85" y="131"/>
                    </a:cubicBezTo>
                    <a:cubicBezTo>
                      <a:pt x="85" y="126"/>
                      <a:pt x="85" y="126"/>
                      <a:pt x="85" y="126"/>
                    </a:cubicBezTo>
                    <a:cubicBezTo>
                      <a:pt x="90" y="131"/>
                      <a:pt x="90" y="131"/>
                      <a:pt x="90" y="131"/>
                    </a:cubicBezTo>
                    <a:cubicBezTo>
                      <a:pt x="96" y="125"/>
                      <a:pt x="96" y="125"/>
                      <a:pt x="96" y="125"/>
                    </a:cubicBezTo>
                    <a:cubicBezTo>
                      <a:pt x="85" y="113"/>
                      <a:pt x="85" y="113"/>
                      <a:pt x="85" y="113"/>
                    </a:cubicBezTo>
                    <a:cubicBezTo>
                      <a:pt x="85" y="104"/>
                      <a:pt x="85" y="104"/>
                      <a:pt x="85" y="104"/>
                    </a:cubicBezTo>
                    <a:cubicBezTo>
                      <a:pt x="88" y="104"/>
                      <a:pt x="92" y="102"/>
                      <a:pt x="94" y="100"/>
                    </a:cubicBezTo>
                    <a:cubicBezTo>
                      <a:pt x="101" y="107"/>
                      <a:pt x="101" y="107"/>
                      <a:pt x="101" y="107"/>
                    </a:cubicBezTo>
                    <a:cubicBezTo>
                      <a:pt x="101" y="123"/>
                      <a:pt x="101" y="123"/>
                      <a:pt x="101" y="123"/>
                    </a:cubicBezTo>
                    <a:cubicBezTo>
                      <a:pt x="109" y="123"/>
                      <a:pt x="109" y="123"/>
                      <a:pt x="109" y="123"/>
                    </a:cubicBezTo>
                    <a:cubicBezTo>
                      <a:pt x="109" y="115"/>
                      <a:pt x="109" y="115"/>
                      <a:pt x="109" y="115"/>
                    </a:cubicBezTo>
                    <a:cubicBezTo>
                      <a:pt x="113" y="119"/>
                      <a:pt x="113" y="119"/>
                      <a:pt x="113" y="119"/>
                    </a:cubicBezTo>
                    <a:cubicBezTo>
                      <a:pt x="113" y="148"/>
                      <a:pt x="113" y="148"/>
                      <a:pt x="113" y="148"/>
                    </a:cubicBezTo>
                    <a:cubicBezTo>
                      <a:pt x="122" y="148"/>
                      <a:pt x="122" y="148"/>
                      <a:pt x="122" y="148"/>
                    </a:cubicBezTo>
                    <a:cubicBezTo>
                      <a:pt x="122" y="128"/>
                      <a:pt x="122" y="128"/>
                      <a:pt x="122" y="128"/>
                    </a:cubicBezTo>
                    <a:cubicBezTo>
                      <a:pt x="134" y="140"/>
                      <a:pt x="134" y="140"/>
                      <a:pt x="134" y="140"/>
                    </a:cubicBezTo>
                    <a:cubicBezTo>
                      <a:pt x="140" y="134"/>
                      <a:pt x="140" y="134"/>
                      <a:pt x="140" y="134"/>
                    </a:cubicBezTo>
                    <a:cubicBezTo>
                      <a:pt x="128" y="122"/>
                      <a:pt x="128" y="122"/>
                      <a:pt x="128" y="122"/>
                    </a:cubicBezTo>
                    <a:cubicBezTo>
                      <a:pt x="148" y="122"/>
                      <a:pt x="148" y="122"/>
                      <a:pt x="148" y="122"/>
                    </a:cubicBezTo>
                    <a:cubicBezTo>
                      <a:pt x="148" y="113"/>
                      <a:pt x="148" y="113"/>
                      <a:pt x="148" y="113"/>
                    </a:cubicBezTo>
                    <a:cubicBezTo>
                      <a:pt x="120" y="113"/>
                      <a:pt x="120" y="113"/>
                      <a:pt x="120" y="113"/>
                    </a:cubicBezTo>
                    <a:cubicBezTo>
                      <a:pt x="116" y="109"/>
                      <a:pt x="116" y="109"/>
                      <a:pt x="116" y="109"/>
                    </a:cubicBezTo>
                    <a:cubicBezTo>
                      <a:pt x="123" y="109"/>
                      <a:pt x="123" y="109"/>
                      <a:pt x="123" y="109"/>
                    </a:cubicBezTo>
                    <a:cubicBezTo>
                      <a:pt x="123" y="100"/>
                      <a:pt x="123" y="100"/>
                      <a:pt x="123" y="100"/>
                    </a:cubicBezTo>
                    <a:cubicBezTo>
                      <a:pt x="107" y="100"/>
                      <a:pt x="107" y="100"/>
                      <a:pt x="107" y="100"/>
                    </a:cubicBezTo>
                    <a:cubicBezTo>
                      <a:pt x="101" y="94"/>
                      <a:pt x="101" y="94"/>
                      <a:pt x="101" y="94"/>
                    </a:cubicBezTo>
                    <a:cubicBezTo>
                      <a:pt x="103" y="91"/>
                      <a:pt x="104" y="88"/>
                      <a:pt x="105" y="85"/>
                    </a:cubicBezTo>
                    <a:cubicBezTo>
                      <a:pt x="113" y="85"/>
                      <a:pt x="113" y="85"/>
                      <a:pt x="113" y="85"/>
                    </a:cubicBezTo>
                    <a:cubicBezTo>
                      <a:pt x="125" y="96"/>
                      <a:pt x="125" y="96"/>
                      <a:pt x="125" y="96"/>
                    </a:cubicBezTo>
                    <a:cubicBezTo>
                      <a:pt x="131" y="90"/>
                      <a:pt x="131" y="90"/>
                      <a:pt x="131" y="90"/>
                    </a:cubicBezTo>
                    <a:cubicBezTo>
                      <a:pt x="126" y="85"/>
                      <a:pt x="126" y="85"/>
                      <a:pt x="126" y="85"/>
                    </a:cubicBezTo>
                    <a:cubicBezTo>
                      <a:pt x="131" y="85"/>
                      <a:pt x="131" y="85"/>
                      <a:pt x="131" y="85"/>
                    </a:cubicBezTo>
                    <a:cubicBezTo>
                      <a:pt x="152" y="105"/>
                      <a:pt x="152" y="105"/>
                      <a:pt x="152" y="105"/>
                    </a:cubicBezTo>
                    <a:cubicBezTo>
                      <a:pt x="158" y="99"/>
                      <a:pt x="158" y="99"/>
                      <a:pt x="158" y="99"/>
                    </a:cubicBezTo>
                    <a:cubicBezTo>
                      <a:pt x="144" y="85"/>
                      <a:pt x="144" y="85"/>
                      <a:pt x="144" y="85"/>
                    </a:cubicBezTo>
                    <a:cubicBezTo>
                      <a:pt x="160" y="85"/>
                      <a:pt x="160" y="85"/>
                      <a:pt x="160" y="85"/>
                    </a:cubicBezTo>
                    <a:lnTo>
                      <a:pt x="160" y="76"/>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1" name="Google Shape;91;p18"/>
              <p:cNvSpPr/>
              <p:nvPr/>
            </p:nvSpPr>
            <p:spPr>
              <a:xfrm>
                <a:off x="758825" y="1038225"/>
                <a:ext cx="453900" cy="4557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2" name="Google Shape;92;p18"/>
              <p:cNvSpPr/>
              <p:nvPr/>
            </p:nvSpPr>
            <p:spPr>
              <a:xfrm>
                <a:off x="957263" y="925513"/>
                <a:ext cx="55500" cy="825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3" name="Google Shape;93;p18"/>
              <p:cNvSpPr/>
              <p:nvPr/>
            </p:nvSpPr>
            <p:spPr>
              <a:xfrm>
                <a:off x="1246188" y="1238250"/>
                <a:ext cx="79500" cy="603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4" name="Google Shape;94;p18"/>
              <p:cNvSpPr/>
              <p:nvPr/>
            </p:nvSpPr>
            <p:spPr>
              <a:xfrm>
                <a:off x="957263" y="1527175"/>
                <a:ext cx="55500" cy="825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5" name="Google Shape;95;p18"/>
              <p:cNvSpPr/>
              <p:nvPr/>
            </p:nvSpPr>
            <p:spPr>
              <a:xfrm>
                <a:off x="646113" y="1238250"/>
                <a:ext cx="77700" cy="603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6" name="Google Shape;96;p18"/>
              <p:cNvSpPr/>
              <p:nvPr/>
            </p:nvSpPr>
            <p:spPr>
              <a:xfrm>
                <a:off x="1149350" y="1004888"/>
                <a:ext cx="96838" cy="98425"/>
              </a:xfrm>
              <a:custGeom>
                <a:rect b="b" l="l" r="r" t="t"/>
                <a:pathLst>
                  <a:path extrusionOk="0" h="62" w="61">
                    <a:moveTo>
                      <a:pt x="61" y="26"/>
                    </a:moveTo>
                    <a:lnTo>
                      <a:pt x="26" y="62"/>
                    </a:lnTo>
                    <a:lnTo>
                      <a:pt x="0" y="38"/>
                    </a:lnTo>
                    <a:lnTo>
                      <a:pt x="35" y="0"/>
                    </a:lnTo>
                    <a:lnTo>
                      <a:pt x="61" y="26"/>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7" name="Google Shape;97;p18"/>
              <p:cNvSpPr/>
              <p:nvPr/>
            </p:nvSpPr>
            <p:spPr>
              <a:xfrm>
                <a:off x="1149350" y="1430338"/>
                <a:ext cx="96838" cy="96838"/>
              </a:xfrm>
              <a:custGeom>
                <a:rect b="b" l="l" r="r" t="t"/>
                <a:pathLst>
                  <a:path extrusionOk="0" h="61" w="61">
                    <a:moveTo>
                      <a:pt x="26" y="0"/>
                    </a:moveTo>
                    <a:lnTo>
                      <a:pt x="61" y="37"/>
                    </a:lnTo>
                    <a:lnTo>
                      <a:pt x="35" y="61"/>
                    </a:lnTo>
                    <a:lnTo>
                      <a:pt x="0" y="26"/>
                    </a:lnTo>
                    <a:lnTo>
                      <a:pt x="26"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8" name="Google Shape;98;p18"/>
              <p:cNvSpPr/>
              <p:nvPr/>
            </p:nvSpPr>
            <p:spPr>
              <a:xfrm>
                <a:off x="723900" y="1430338"/>
                <a:ext cx="98425" cy="96838"/>
              </a:xfrm>
              <a:custGeom>
                <a:rect b="b" l="l" r="r" t="t"/>
                <a:pathLst>
                  <a:path extrusionOk="0" h="61" w="62">
                    <a:moveTo>
                      <a:pt x="36" y="0"/>
                    </a:moveTo>
                    <a:lnTo>
                      <a:pt x="62" y="26"/>
                    </a:lnTo>
                    <a:lnTo>
                      <a:pt x="26" y="61"/>
                    </a:lnTo>
                    <a:lnTo>
                      <a:pt x="0" y="37"/>
                    </a:lnTo>
                    <a:lnTo>
                      <a:pt x="36"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9" name="Google Shape;99;p18"/>
              <p:cNvSpPr/>
              <p:nvPr/>
            </p:nvSpPr>
            <p:spPr>
              <a:xfrm>
                <a:off x="723900" y="1004888"/>
                <a:ext cx="98425" cy="98425"/>
              </a:xfrm>
              <a:custGeom>
                <a:rect b="b" l="l" r="r" t="t"/>
                <a:pathLst>
                  <a:path extrusionOk="0" h="62" w="62">
                    <a:moveTo>
                      <a:pt x="62" y="38"/>
                    </a:moveTo>
                    <a:lnTo>
                      <a:pt x="36" y="62"/>
                    </a:lnTo>
                    <a:lnTo>
                      <a:pt x="0" y="26"/>
                    </a:lnTo>
                    <a:lnTo>
                      <a:pt x="26" y="0"/>
                    </a:lnTo>
                    <a:lnTo>
                      <a:pt x="62" y="38"/>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0" name="Google Shape;100;p18"/>
              <p:cNvSpPr/>
              <p:nvPr/>
            </p:nvSpPr>
            <p:spPr>
              <a:xfrm>
                <a:off x="1058863" y="941388"/>
                <a:ext cx="82550" cy="96838"/>
              </a:xfrm>
              <a:custGeom>
                <a:rect b="b" l="l" r="r" t="t"/>
                <a:pathLst>
                  <a:path extrusionOk="0" h="61" w="52">
                    <a:moveTo>
                      <a:pt x="52" y="14"/>
                    </a:moveTo>
                    <a:lnTo>
                      <a:pt x="33" y="61"/>
                    </a:lnTo>
                    <a:lnTo>
                      <a:pt x="0" y="47"/>
                    </a:lnTo>
                    <a:lnTo>
                      <a:pt x="19" y="0"/>
                    </a:lnTo>
                    <a:lnTo>
                      <a:pt x="52" y="14"/>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1" name="Google Shape;101;p18"/>
              <p:cNvSpPr/>
              <p:nvPr/>
            </p:nvSpPr>
            <p:spPr>
              <a:xfrm>
                <a:off x="1216025" y="1339850"/>
                <a:ext cx="93663" cy="82550"/>
              </a:xfrm>
              <a:custGeom>
                <a:rect b="b" l="l" r="r" t="t"/>
                <a:pathLst>
                  <a:path extrusionOk="0" h="52" w="59">
                    <a:moveTo>
                      <a:pt x="12" y="0"/>
                    </a:moveTo>
                    <a:lnTo>
                      <a:pt x="59" y="19"/>
                    </a:lnTo>
                    <a:lnTo>
                      <a:pt x="47" y="52"/>
                    </a:lnTo>
                    <a:lnTo>
                      <a:pt x="0" y="33"/>
                    </a:lnTo>
                    <a:lnTo>
                      <a:pt x="12"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2" name="Google Shape;102;p18"/>
              <p:cNvSpPr/>
              <p:nvPr/>
            </p:nvSpPr>
            <p:spPr>
              <a:xfrm>
                <a:off x="830263" y="1497013"/>
                <a:ext cx="82550" cy="98425"/>
              </a:xfrm>
              <a:custGeom>
                <a:rect b="b" l="l" r="r" t="t"/>
                <a:pathLst>
                  <a:path extrusionOk="0" h="62" w="52">
                    <a:moveTo>
                      <a:pt x="52" y="14"/>
                    </a:moveTo>
                    <a:lnTo>
                      <a:pt x="33" y="62"/>
                    </a:lnTo>
                    <a:lnTo>
                      <a:pt x="0" y="47"/>
                    </a:lnTo>
                    <a:lnTo>
                      <a:pt x="18" y="0"/>
                    </a:lnTo>
                    <a:lnTo>
                      <a:pt x="52" y="14"/>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3" name="Google Shape;103;p18"/>
              <p:cNvSpPr/>
              <p:nvPr/>
            </p:nvSpPr>
            <p:spPr>
              <a:xfrm>
                <a:off x="660400" y="1109663"/>
                <a:ext cx="98425" cy="87313"/>
              </a:xfrm>
              <a:custGeom>
                <a:rect b="b" l="l" r="r" t="t"/>
                <a:pathLst>
                  <a:path extrusionOk="0" h="55" w="62">
                    <a:moveTo>
                      <a:pt x="47" y="55"/>
                    </a:moveTo>
                    <a:lnTo>
                      <a:pt x="0" y="36"/>
                    </a:lnTo>
                    <a:lnTo>
                      <a:pt x="14" y="0"/>
                    </a:lnTo>
                    <a:lnTo>
                      <a:pt x="62" y="22"/>
                    </a:lnTo>
                    <a:lnTo>
                      <a:pt x="47" y="55"/>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4" name="Google Shape;104;p18"/>
              <p:cNvSpPr/>
              <p:nvPr/>
            </p:nvSpPr>
            <p:spPr>
              <a:xfrm>
                <a:off x="1212850" y="1109663"/>
                <a:ext cx="96838" cy="82550"/>
              </a:xfrm>
              <a:custGeom>
                <a:rect b="b" l="l" r="r" t="t"/>
                <a:pathLst>
                  <a:path extrusionOk="0" h="52" w="61">
                    <a:moveTo>
                      <a:pt x="0" y="19"/>
                    </a:moveTo>
                    <a:lnTo>
                      <a:pt x="47" y="0"/>
                    </a:lnTo>
                    <a:lnTo>
                      <a:pt x="61" y="34"/>
                    </a:lnTo>
                    <a:lnTo>
                      <a:pt x="14" y="52"/>
                    </a:lnTo>
                    <a:lnTo>
                      <a:pt x="0" y="1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5" name="Google Shape;105;p18"/>
              <p:cNvSpPr/>
              <p:nvPr/>
            </p:nvSpPr>
            <p:spPr>
              <a:xfrm>
                <a:off x="1058863" y="1497013"/>
                <a:ext cx="85725" cy="93663"/>
              </a:xfrm>
              <a:custGeom>
                <a:rect b="b" l="l" r="r" t="t"/>
                <a:pathLst>
                  <a:path extrusionOk="0" h="59" w="54">
                    <a:moveTo>
                      <a:pt x="54" y="47"/>
                    </a:moveTo>
                    <a:lnTo>
                      <a:pt x="21" y="59"/>
                    </a:lnTo>
                    <a:lnTo>
                      <a:pt x="0" y="14"/>
                    </a:lnTo>
                    <a:lnTo>
                      <a:pt x="33" y="0"/>
                    </a:lnTo>
                    <a:lnTo>
                      <a:pt x="54" y="47"/>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6" name="Google Shape;106;p18"/>
              <p:cNvSpPr/>
              <p:nvPr/>
            </p:nvSpPr>
            <p:spPr>
              <a:xfrm>
                <a:off x="660400" y="1339850"/>
                <a:ext cx="98425" cy="85725"/>
              </a:xfrm>
              <a:custGeom>
                <a:rect b="b" l="l" r="r" t="t"/>
                <a:pathLst>
                  <a:path extrusionOk="0" h="54" w="62">
                    <a:moveTo>
                      <a:pt x="62" y="35"/>
                    </a:moveTo>
                    <a:lnTo>
                      <a:pt x="14" y="54"/>
                    </a:lnTo>
                    <a:lnTo>
                      <a:pt x="0" y="21"/>
                    </a:lnTo>
                    <a:lnTo>
                      <a:pt x="47" y="0"/>
                    </a:lnTo>
                    <a:lnTo>
                      <a:pt x="62" y="35"/>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7" name="Google Shape;107;p18"/>
              <p:cNvSpPr/>
              <p:nvPr/>
            </p:nvSpPr>
            <p:spPr>
              <a:xfrm>
                <a:off x="830263" y="941388"/>
                <a:ext cx="82550" cy="96838"/>
              </a:xfrm>
              <a:custGeom>
                <a:rect b="b" l="l" r="r" t="t"/>
                <a:pathLst>
                  <a:path extrusionOk="0" h="61" w="52">
                    <a:moveTo>
                      <a:pt x="52" y="47"/>
                    </a:moveTo>
                    <a:lnTo>
                      <a:pt x="18" y="61"/>
                    </a:lnTo>
                    <a:lnTo>
                      <a:pt x="0" y="14"/>
                    </a:lnTo>
                    <a:lnTo>
                      <a:pt x="33" y="0"/>
                    </a:lnTo>
                    <a:lnTo>
                      <a:pt x="52" y="47"/>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8" name="Google Shape;108;p18"/>
              <p:cNvSpPr/>
              <p:nvPr/>
            </p:nvSpPr>
            <p:spPr>
              <a:xfrm>
                <a:off x="6069013" y="825500"/>
                <a:ext cx="642938" cy="641350"/>
              </a:xfrm>
              <a:custGeom>
                <a:rect b="b" l="l" r="r" t="t"/>
                <a:pathLst>
                  <a:path extrusionOk="0" h="171" w="171">
                    <a:moveTo>
                      <a:pt x="153" y="139"/>
                    </a:moveTo>
                    <a:cubicBezTo>
                      <a:pt x="164" y="124"/>
                      <a:pt x="171" y="106"/>
                      <a:pt x="171" y="86"/>
                    </a:cubicBezTo>
                    <a:cubicBezTo>
                      <a:pt x="171" y="66"/>
                      <a:pt x="164" y="47"/>
                      <a:pt x="153" y="32"/>
                    </a:cubicBezTo>
                    <a:cubicBezTo>
                      <a:pt x="153" y="81"/>
                      <a:pt x="153" y="81"/>
                      <a:pt x="153" y="81"/>
                    </a:cubicBezTo>
                    <a:cubicBezTo>
                      <a:pt x="164" y="81"/>
                      <a:pt x="164" y="81"/>
                      <a:pt x="164" y="81"/>
                    </a:cubicBezTo>
                    <a:cubicBezTo>
                      <a:pt x="164" y="81"/>
                      <a:pt x="164" y="81"/>
                      <a:pt x="164" y="81"/>
                    </a:cubicBezTo>
                    <a:cubicBezTo>
                      <a:pt x="164" y="91"/>
                      <a:pt x="164" y="91"/>
                      <a:pt x="164" y="91"/>
                    </a:cubicBezTo>
                    <a:cubicBezTo>
                      <a:pt x="153" y="91"/>
                      <a:pt x="153" y="91"/>
                      <a:pt x="153" y="91"/>
                    </a:cubicBezTo>
                    <a:lnTo>
                      <a:pt x="153" y="139"/>
                    </a:lnTo>
                    <a:close/>
                    <a:moveTo>
                      <a:pt x="133" y="157"/>
                    </a:moveTo>
                    <a:cubicBezTo>
                      <a:pt x="140" y="152"/>
                      <a:pt x="147" y="146"/>
                      <a:pt x="153" y="139"/>
                    </a:cubicBezTo>
                    <a:cubicBezTo>
                      <a:pt x="153" y="91"/>
                      <a:pt x="153" y="91"/>
                      <a:pt x="153" y="91"/>
                    </a:cubicBezTo>
                    <a:cubicBezTo>
                      <a:pt x="141" y="91"/>
                      <a:pt x="141" y="91"/>
                      <a:pt x="141" y="91"/>
                    </a:cubicBezTo>
                    <a:cubicBezTo>
                      <a:pt x="141" y="81"/>
                      <a:pt x="141" y="81"/>
                      <a:pt x="141" y="81"/>
                    </a:cubicBezTo>
                    <a:cubicBezTo>
                      <a:pt x="153" y="81"/>
                      <a:pt x="153" y="81"/>
                      <a:pt x="153" y="81"/>
                    </a:cubicBezTo>
                    <a:cubicBezTo>
                      <a:pt x="153" y="32"/>
                      <a:pt x="153" y="32"/>
                      <a:pt x="153" y="32"/>
                    </a:cubicBezTo>
                    <a:cubicBezTo>
                      <a:pt x="147" y="26"/>
                      <a:pt x="140" y="19"/>
                      <a:pt x="133" y="14"/>
                    </a:cubicBezTo>
                    <a:cubicBezTo>
                      <a:pt x="133" y="31"/>
                      <a:pt x="133" y="31"/>
                      <a:pt x="133" y="31"/>
                    </a:cubicBezTo>
                    <a:cubicBezTo>
                      <a:pt x="138" y="27"/>
                      <a:pt x="138" y="27"/>
                      <a:pt x="138" y="27"/>
                    </a:cubicBezTo>
                    <a:cubicBezTo>
                      <a:pt x="138" y="27"/>
                      <a:pt x="138" y="27"/>
                      <a:pt x="138" y="27"/>
                    </a:cubicBezTo>
                    <a:cubicBezTo>
                      <a:pt x="145" y="34"/>
                      <a:pt x="145" y="34"/>
                      <a:pt x="145" y="34"/>
                    </a:cubicBezTo>
                    <a:cubicBezTo>
                      <a:pt x="133" y="45"/>
                      <a:pt x="133" y="45"/>
                      <a:pt x="133" y="45"/>
                    </a:cubicBezTo>
                    <a:cubicBezTo>
                      <a:pt x="133" y="126"/>
                      <a:pt x="133" y="126"/>
                      <a:pt x="133" y="126"/>
                    </a:cubicBezTo>
                    <a:cubicBezTo>
                      <a:pt x="145" y="138"/>
                      <a:pt x="145" y="138"/>
                      <a:pt x="145" y="138"/>
                    </a:cubicBezTo>
                    <a:cubicBezTo>
                      <a:pt x="138" y="145"/>
                      <a:pt x="138" y="145"/>
                      <a:pt x="138" y="145"/>
                    </a:cubicBezTo>
                    <a:cubicBezTo>
                      <a:pt x="133" y="140"/>
                      <a:pt x="133" y="140"/>
                      <a:pt x="133" y="140"/>
                    </a:cubicBezTo>
                    <a:lnTo>
                      <a:pt x="133" y="157"/>
                    </a:lnTo>
                    <a:close/>
                    <a:moveTo>
                      <a:pt x="86" y="171"/>
                    </a:moveTo>
                    <a:cubicBezTo>
                      <a:pt x="103" y="171"/>
                      <a:pt x="119" y="166"/>
                      <a:pt x="133" y="157"/>
                    </a:cubicBezTo>
                    <a:cubicBezTo>
                      <a:pt x="133" y="140"/>
                      <a:pt x="133" y="140"/>
                      <a:pt x="133" y="140"/>
                    </a:cubicBezTo>
                    <a:cubicBezTo>
                      <a:pt x="121" y="129"/>
                      <a:pt x="121" y="129"/>
                      <a:pt x="121" y="129"/>
                    </a:cubicBezTo>
                    <a:cubicBezTo>
                      <a:pt x="128" y="122"/>
                      <a:pt x="128" y="122"/>
                      <a:pt x="128" y="122"/>
                    </a:cubicBezTo>
                    <a:cubicBezTo>
                      <a:pt x="128" y="122"/>
                      <a:pt x="128" y="122"/>
                      <a:pt x="128" y="122"/>
                    </a:cubicBezTo>
                    <a:cubicBezTo>
                      <a:pt x="133" y="126"/>
                      <a:pt x="133" y="126"/>
                      <a:pt x="133" y="126"/>
                    </a:cubicBezTo>
                    <a:cubicBezTo>
                      <a:pt x="133" y="45"/>
                      <a:pt x="133" y="45"/>
                      <a:pt x="133" y="45"/>
                    </a:cubicBezTo>
                    <a:cubicBezTo>
                      <a:pt x="128" y="50"/>
                      <a:pt x="128" y="50"/>
                      <a:pt x="128" y="50"/>
                    </a:cubicBezTo>
                    <a:cubicBezTo>
                      <a:pt x="121" y="43"/>
                      <a:pt x="121" y="43"/>
                      <a:pt x="121" y="43"/>
                    </a:cubicBezTo>
                    <a:cubicBezTo>
                      <a:pt x="133" y="31"/>
                      <a:pt x="133" y="31"/>
                      <a:pt x="133" y="31"/>
                    </a:cubicBezTo>
                    <a:cubicBezTo>
                      <a:pt x="133" y="14"/>
                      <a:pt x="133" y="14"/>
                      <a:pt x="133" y="14"/>
                    </a:cubicBezTo>
                    <a:cubicBezTo>
                      <a:pt x="119" y="5"/>
                      <a:pt x="103" y="0"/>
                      <a:pt x="86" y="0"/>
                    </a:cubicBezTo>
                    <a:cubicBezTo>
                      <a:pt x="86" y="0"/>
                      <a:pt x="86" y="0"/>
                      <a:pt x="86" y="0"/>
                    </a:cubicBezTo>
                    <a:cubicBezTo>
                      <a:pt x="86" y="7"/>
                      <a:pt x="86" y="7"/>
                      <a:pt x="86" y="7"/>
                    </a:cubicBezTo>
                    <a:cubicBezTo>
                      <a:pt x="91" y="7"/>
                      <a:pt x="91" y="7"/>
                      <a:pt x="91" y="7"/>
                    </a:cubicBezTo>
                    <a:cubicBezTo>
                      <a:pt x="91" y="30"/>
                      <a:pt x="91" y="30"/>
                      <a:pt x="91" y="30"/>
                    </a:cubicBezTo>
                    <a:cubicBezTo>
                      <a:pt x="86" y="30"/>
                      <a:pt x="86" y="30"/>
                      <a:pt x="86" y="30"/>
                    </a:cubicBezTo>
                    <a:cubicBezTo>
                      <a:pt x="86" y="79"/>
                      <a:pt x="86" y="79"/>
                      <a:pt x="86" y="79"/>
                    </a:cubicBezTo>
                    <a:cubicBezTo>
                      <a:pt x="87" y="80"/>
                      <a:pt x="87" y="80"/>
                      <a:pt x="87" y="80"/>
                    </a:cubicBezTo>
                    <a:cubicBezTo>
                      <a:pt x="113" y="54"/>
                      <a:pt x="113" y="54"/>
                      <a:pt x="113" y="54"/>
                    </a:cubicBezTo>
                    <a:cubicBezTo>
                      <a:pt x="120" y="61"/>
                      <a:pt x="120" y="61"/>
                      <a:pt x="120" y="61"/>
                    </a:cubicBezTo>
                    <a:cubicBezTo>
                      <a:pt x="87" y="94"/>
                      <a:pt x="87" y="94"/>
                      <a:pt x="87" y="94"/>
                    </a:cubicBezTo>
                    <a:cubicBezTo>
                      <a:pt x="86" y="93"/>
                      <a:pt x="86" y="93"/>
                      <a:pt x="86" y="93"/>
                    </a:cubicBezTo>
                    <a:cubicBezTo>
                      <a:pt x="86" y="141"/>
                      <a:pt x="86" y="141"/>
                      <a:pt x="86" y="141"/>
                    </a:cubicBezTo>
                    <a:cubicBezTo>
                      <a:pt x="91" y="141"/>
                      <a:pt x="91" y="141"/>
                      <a:pt x="91" y="141"/>
                    </a:cubicBezTo>
                    <a:cubicBezTo>
                      <a:pt x="91" y="164"/>
                      <a:pt x="91" y="164"/>
                      <a:pt x="91" y="164"/>
                    </a:cubicBezTo>
                    <a:cubicBezTo>
                      <a:pt x="91" y="164"/>
                      <a:pt x="91" y="164"/>
                      <a:pt x="91" y="164"/>
                    </a:cubicBezTo>
                    <a:cubicBezTo>
                      <a:pt x="86" y="164"/>
                      <a:pt x="86" y="164"/>
                      <a:pt x="86" y="164"/>
                    </a:cubicBezTo>
                    <a:cubicBezTo>
                      <a:pt x="86" y="171"/>
                      <a:pt x="86" y="171"/>
                      <a:pt x="86" y="171"/>
                    </a:cubicBezTo>
                    <a:close/>
                    <a:moveTo>
                      <a:pt x="86" y="0"/>
                    </a:moveTo>
                    <a:cubicBezTo>
                      <a:pt x="68" y="0"/>
                      <a:pt x="52" y="5"/>
                      <a:pt x="38" y="14"/>
                    </a:cubicBezTo>
                    <a:cubicBezTo>
                      <a:pt x="38" y="31"/>
                      <a:pt x="38" y="31"/>
                      <a:pt x="38" y="31"/>
                    </a:cubicBezTo>
                    <a:cubicBezTo>
                      <a:pt x="50" y="43"/>
                      <a:pt x="50" y="43"/>
                      <a:pt x="50" y="43"/>
                    </a:cubicBezTo>
                    <a:cubicBezTo>
                      <a:pt x="43" y="50"/>
                      <a:pt x="43" y="50"/>
                      <a:pt x="43" y="50"/>
                    </a:cubicBezTo>
                    <a:cubicBezTo>
                      <a:pt x="38" y="45"/>
                      <a:pt x="38" y="45"/>
                      <a:pt x="38" y="45"/>
                    </a:cubicBezTo>
                    <a:cubicBezTo>
                      <a:pt x="38" y="126"/>
                      <a:pt x="38" y="126"/>
                      <a:pt x="38" y="126"/>
                    </a:cubicBezTo>
                    <a:cubicBezTo>
                      <a:pt x="43" y="122"/>
                      <a:pt x="43" y="122"/>
                      <a:pt x="43" y="122"/>
                    </a:cubicBezTo>
                    <a:cubicBezTo>
                      <a:pt x="50" y="129"/>
                      <a:pt x="50" y="129"/>
                      <a:pt x="50" y="129"/>
                    </a:cubicBezTo>
                    <a:cubicBezTo>
                      <a:pt x="38" y="140"/>
                      <a:pt x="38" y="140"/>
                      <a:pt x="38" y="140"/>
                    </a:cubicBezTo>
                    <a:cubicBezTo>
                      <a:pt x="38" y="157"/>
                      <a:pt x="38" y="157"/>
                      <a:pt x="38" y="157"/>
                    </a:cubicBezTo>
                    <a:cubicBezTo>
                      <a:pt x="52" y="166"/>
                      <a:pt x="68" y="171"/>
                      <a:pt x="86" y="171"/>
                    </a:cubicBezTo>
                    <a:cubicBezTo>
                      <a:pt x="86" y="164"/>
                      <a:pt x="86" y="164"/>
                      <a:pt x="86" y="164"/>
                    </a:cubicBezTo>
                    <a:cubicBezTo>
                      <a:pt x="81" y="164"/>
                      <a:pt x="81" y="164"/>
                      <a:pt x="81" y="164"/>
                    </a:cubicBezTo>
                    <a:cubicBezTo>
                      <a:pt x="81" y="141"/>
                      <a:pt x="81" y="141"/>
                      <a:pt x="81" y="141"/>
                    </a:cubicBezTo>
                    <a:cubicBezTo>
                      <a:pt x="86" y="141"/>
                      <a:pt x="86" y="141"/>
                      <a:pt x="86" y="141"/>
                    </a:cubicBezTo>
                    <a:cubicBezTo>
                      <a:pt x="86" y="93"/>
                      <a:pt x="86" y="93"/>
                      <a:pt x="86" y="93"/>
                    </a:cubicBezTo>
                    <a:cubicBezTo>
                      <a:pt x="65" y="73"/>
                      <a:pt x="65" y="73"/>
                      <a:pt x="65" y="73"/>
                    </a:cubicBezTo>
                    <a:cubicBezTo>
                      <a:pt x="72" y="66"/>
                      <a:pt x="72" y="66"/>
                      <a:pt x="72" y="66"/>
                    </a:cubicBezTo>
                    <a:cubicBezTo>
                      <a:pt x="72" y="66"/>
                      <a:pt x="72" y="66"/>
                      <a:pt x="72" y="66"/>
                    </a:cubicBezTo>
                    <a:cubicBezTo>
                      <a:pt x="86" y="79"/>
                      <a:pt x="86" y="79"/>
                      <a:pt x="86" y="79"/>
                    </a:cubicBezTo>
                    <a:cubicBezTo>
                      <a:pt x="86" y="30"/>
                      <a:pt x="86" y="30"/>
                      <a:pt x="86" y="30"/>
                    </a:cubicBezTo>
                    <a:cubicBezTo>
                      <a:pt x="81" y="30"/>
                      <a:pt x="81" y="30"/>
                      <a:pt x="81" y="30"/>
                    </a:cubicBezTo>
                    <a:cubicBezTo>
                      <a:pt x="81" y="7"/>
                      <a:pt x="81" y="7"/>
                      <a:pt x="81" y="7"/>
                    </a:cubicBezTo>
                    <a:cubicBezTo>
                      <a:pt x="81" y="7"/>
                      <a:pt x="81" y="7"/>
                      <a:pt x="81" y="7"/>
                    </a:cubicBezTo>
                    <a:cubicBezTo>
                      <a:pt x="86" y="7"/>
                      <a:pt x="86" y="7"/>
                      <a:pt x="86" y="7"/>
                    </a:cubicBezTo>
                    <a:lnTo>
                      <a:pt x="86" y="0"/>
                    </a:lnTo>
                    <a:close/>
                    <a:moveTo>
                      <a:pt x="38" y="14"/>
                    </a:moveTo>
                    <a:cubicBezTo>
                      <a:pt x="31" y="19"/>
                      <a:pt x="24" y="26"/>
                      <a:pt x="19" y="32"/>
                    </a:cubicBezTo>
                    <a:cubicBezTo>
                      <a:pt x="19" y="81"/>
                      <a:pt x="19" y="81"/>
                      <a:pt x="19" y="81"/>
                    </a:cubicBezTo>
                    <a:cubicBezTo>
                      <a:pt x="30" y="81"/>
                      <a:pt x="30" y="81"/>
                      <a:pt x="30" y="81"/>
                    </a:cubicBezTo>
                    <a:cubicBezTo>
                      <a:pt x="30" y="81"/>
                      <a:pt x="30" y="81"/>
                      <a:pt x="30" y="81"/>
                    </a:cubicBezTo>
                    <a:cubicBezTo>
                      <a:pt x="30" y="91"/>
                      <a:pt x="30" y="91"/>
                      <a:pt x="30" y="91"/>
                    </a:cubicBezTo>
                    <a:cubicBezTo>
                      <a:pt x="19" y="91"/>
                      <a:pt x="19" y="91"/>
                      <a:pt x="19" y="91"/>
                    </a:cubicBezTo>
                    <a:cubicBezTo>
                      <a:pt x="19" y="139"/>
                      <a:pt x="19" y="139"/>
                      <a:pt x="19" y="139"/>
                    </a:cubicBezTo>
                    <a:cubicBezTo>
                      <a:pt x="24" y="146"/>
                      <a:pt x="31" y="152"/>
                      <a:pt x="38" y="157"/>
                    </a:cubicBezTo>
                    <a:cubicBezTo>
                      <a:pt x="38" y="140"/>
                      <a:pt x="38" y="140"/>
                      <a:pt x="38" y="140"/>
                    </a:cubicBezTo>
                    <a:cubicBezTo>
                      <a:pt x="34" y="145"/>
                      <a:pt x="34" y="145"/>
                      <a:pt x="34" y="145"/>
                    </a:cubicBezTo>
                    <a:cubicBezTo>
                      <a:pt x="34" y="145"/>
                      <a:pt x="34" y="145"/>
                      <a:pt x="34" y="145"/>
                    </a:cubicBezTo>
                    <a:cubicBezTo>
                      <a:pt x="27" y="138"/>
                      <a:pt x="27" y="138"/>
                      <a:pt x="27" y="138"/>
                    </a:cubicBezTo>
                    <a:cubicBezTo>
                      <a:pt x="38" y="126"/>
                      <a:pt x="38" y="126"/>
                      <a:pt x="38" y="126"/>
                    </a:cubicBezTo>
                    <a:cubicBezTo>
                      <a:pt x="38" y="45"/>
                      <a:pt x="38" y="45"/>
                      <a:pt x="38" y="45"/>
                    </a:cubicBezTo>
                    <a:cubicBezTo>
                      <a:pt x="27" y="34"/>
                      <a:pt x="27" y="34"/>
                      <a:pt x="27" y="34"/>
                    </a:cubicBezTo>
                    <a:cubicBezTo>
                      <a:pt x="34" y="27"/>
                      <a:pt x="34" y="27"/>
                      <a:pt x="34" y="27"/>
                    </a:cubicBezTo>
                    <a:cubicBezTo>
                      <a:pt x="34" y="27"/>
                      <a:pt x="34" y="27"/>
                      <a:pt x="34" y="27"/>
                    </a:cubicBezTo>
                    <a:cubicBezTo>
                      <a:pt x="38" y="31"/>
                      <a:pt x="38" y="31"/>
                      <a:pt x="38" y="31"/>
                    </a:cubicBezTo>
                    <a:lnTo>
                      <a:pt x="38" y="14"/>
                    </a:lnTo>
                    <a:close/>
                    <a:moveTo>
                      <a:pt x="19" y="32"/>
                    </a:moveTo>
                    <a:cubicBezTo>
                      <a:pt x="7" y="47"/>
                      <a:pt x="0" y="66"/>
                      <a:pt x="0" y="86"/>
                    </a:cubicBezTo>
                    <a:cubicBezTo>
                      <a:pt x="0" y="106"/>
                      <a:pt x="7" y="124"/>
                      <a:pt x="19" y="139"/>
                    </a:cubicBezTo>
                    <a:cubicBezTo>
                      <a:pt x="19" y="91"/>
                      <a:pt x="19" y="91"/>
                      <a:pt x="19" y="91"/>
                    </a:cubicBezTo>
                    <a:cubicBezTo>
                      <a:pt x="7" y="91"/>
                      <a:pt x="7" y="91"/>
                      <a:pt x="7" y="91"/>
                    </a:cubicBezTo>
                    <a:cubicBezTo>
                      <a:pt x="7" y="81"/>
                      <a:pt x="7" y="81"/>
                      <a:pt x="7" y="81"/>
                    </a:cubicBezTo>
                    <a:cubicBezTo>
                      <a:pt x="19" y="81"/>
                      <a:pt x="19" y="81"/>
                      <a:pt x="19" y="81"/>
                    </a:cubicBezTo>
                    <a:lnTo>
                      <a:pt x="19" y="32"/>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9" name="Google Shape;109;p18"/>
              <p:cNvSpPr/>
              <p:nvPr/>
            </p:nvSpPr>
            <p:spPr>
              <a:xfrm>
                <a:off x="525463" y="1689100"/>
                <a:ext cx="304800" cy="582613"/>
              </a:xfrm>
              <a:custGeom>
                <a:rect b="b" l="l" r="r" t="t"/>
                <a:pathLst>
                  <a:path extrusionOk="0" h="155" w="81">
                    <a:moveTo>
                      <a:pt x="81" y="115"/>
                    </a:moveTo>
                    <a:cubicBezTo>
                      <a:pt x="81" y="38"/>
                      <a:pt x="81" y="38"/>
                      <a:pt x="81" y="38"/>
                    </a:cubicBezTo>
                    <a:cubicBezTo>
                      <a:pt x="81" y="16"/>
                      <a:pt x="67" y="0"/>
                      <a:pt x="47" y="0"/>
                    </a:cubicBezTo>
                    <a:cubicBezTo>
                      <a:pt x="32" y="0"/>
                      <a:pt x="32" y="0"/>
                      <a:pt x="32" y="0"/>
                    </a:cubicBezTo>
                    <a:cubicBezTo>
                      <a:pt x="13" y="0"/>
                      <a:pt x="0" y="15"/>
                      <a:pt x="0" y="38"/>
                    </a:cubicBezTo>
                    <a:cubicBezTo>
                      <a:pt x="0" y="38"/>
                      <a:pt x="0" y="123"/>
                      <a:pt x="0" y="123"/>
                    </a:cubicBezTo>
                    <a:cubicBezTo>
                      <a:pt x="0" y="140"/>
                      <a:pt x="14" y="155"/>
                      <a:pt x="31" y="155"/>
                    </a:cubicBezTo>
                    <a:cubicBezTo>
                      <a:pt x="31" y="155"/>
                      <a:pt x="31" y="155"/>
                      <a:pt x="31" y="155"/>
                    </a:cubicBezTo>
                    <a:cubicBezTo>
                      <a:pt x="48" y="155"/>
                      <a:pt x="62" y="141"/>
                      <a:pt x="63" y="124"/>
                    </a:cubicBezTo>
                    <a:cubicBezTo>
                      <a:pt x="63" y="64"/>
                      <a:pt x="63" y="64"/>
                      <a:pt x="63" y="64"/>
                    </a:cubicBezTo>
                    <a:cubicBezTo>
                      <a:pt x="63" y="52"/>
                      <a:pt x="53" y="42"/>
                      <a:pt x="41" y="42"/>
                    </a:cubicBezTo>
                    <a:cubicBezTo>
                      <a:pt x="39" y="42"/>
                      <a:pt x="39" y="42"/>
                      <a:pt x="39" y="42"/>
                    </a:cubicBezTo>
                    <a:cubicBezTo>
                      <a:pt x="27" y="42"/>
                      <a:pt x="18" y="52"/>
                      <a:pt x="18" y="64"/>
                    </a:cubicBezTo>
                    <a:cubicBezTo>
                      <a:pt x="18" y="114"/>
                      <a:pt x="18" y="114"/>
                      <a:pt x="18" y="114"/>
                    </a:cubicBezTo>
                    <a:cubicBezTo>
                      <a:pt x="30" y="114"/>
                      <a:pt x="30" y="114"/>
                      <a:pt x="30" y="114"/>
                    </a:cubicBezTo>
                    <a:cubicBezTo>
                      <a:pt x="30" y="64"/>
                      <a:pt x="30" y="64"/>
                      <a:pt x="30" y="64"/>
                    </a:cubicBezTo>
                    <a:cubicBezTo>
                      <a:pt x="30" y="59"/>
                      <a:pt x="33" y="54"/>
                      <a:pt x="39" y="54"/>
                    </a:cubicBezTo>
                    <a:cubicBezTo>
                      <a:pt x="41" y="54"/>
                      <a:pt x="41" y="54"/>
                      <a:pt x="41" y="54"/>
                    </a:cubicBezTo>
                    <a:cubicBezTo>
                      <a:pt x="47" y="54"/>
                      <a:pt x="51" y="58"/>
                      <a:pt x="51" y="64"/>
                    </a:cubicBezTo>
                    <a:cubicBezTo>
                      <a:pt x="51" y="123"/>
                      <a:pt x="51" y="123"/>
                      <a:pt x="51" y="123"/>
                    </a:cubicBezTo>
                    <a:cubicBezTo>
                      <a:pt x="51" y="134"/>
                      <a:pt x="42" y="143"/>
                      <a:pt x="31" y="143"/>
                    </a:cubicBezTo>
                    <a:cubicBezTo>
                      <a:pt x="25" y="143"/>
                      <a:pt x="20" y="141"/>
                      <a:pt x="17" y="137"/>
                    </a:cubicBezTo>
                    <a:cubicBezTo>
                      <a:pt x="14" y="133"/>
                      <a:pt x="12" y="127"/>
                      <a:pt x="12" y="118"/>
                    </a:cubicBezTo>
                    <a:cubicBezTo>
                      <a:pt x="12" y="38"/>
                      <a:pt x="12" y="38"/>
                      <a:pt x="12" y="38"/>
                    </a:cubicBezTo>
                    <a:cubicBezTo>
                      <a:pt x="12" y="19"/>
                      <a:pt x="22" y="12"/>
                      <a:pt x="32" y="12"/>
                    </a:cubicBezTo>
                    <a:cubicBezTo>
                      <a:pt x="47" y="12"/>
                      <a:pt x="47" y="12"/>
                      <a:pt x="47" y="12"/>
                    </a:cubicBezTo>
                    <a:cubicBezTo>
                      <a:pt x="62" y="12"/>
                      <a:pt x="69" y="25"/>
                      <a:pt x="69" y="38"/>
                    </a:cubicBezTo>
                    <a:cubicBezTo>
                      <a:pt x="69" y="115"/>
                      <a:pt x="69" y="115"/>
                      <a:pt x="69" y="115"/>
                    </a:cubicBezTo>
                    <a:lnTo>
                      <a:pt x="81" y="115"/>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0" name="Google Shape;110;p18"/>
              <p:cNvSpPr/>
              <p:nvPr/>
            </p:nvSpPr>
            <p:spPr>
              <a:xfrm>
                <a:off x="52388" y="482600"/>
                <a:ext cx="247650" cy="714375"/>
              </a:xfrm>
              <a:custGeom>
                <a:rect b="b" l="l" r="r" t="t"/>
                <a:pathLst>
                  <a:path extrusionOk="0" h="190" w="66">
                    <a:moveTo>
                      <a:pt x="7" y="22"/>
                    </a:moveTo>
                    <a:cubicBezTo>
                      <a:pt x="5" y="30"/>
                      <a:pt x="1" y="37"/>
                      <a:pt x="1" y="46"/>
                    </a:cubicBezTo>
                    <a:cubicBezTo>
                      <a:pt x="0" y="53"/>
                      <a:pt x="1" y="59"/>
                      <a:pt x="5" y="66"/>
                    </a:cubicBezTo>
                    <a:cubicBezTo>
                      <a:pt x="9" y="72"/>
                      <a:pt x="16" y="82"/>
                      <a:pt x="24" y="86"/>
                    </a:cubicBezTo>
                    <a:cubicBezTo>
                      <a:pt x="24" y="190"/>
                      <a:pt x="24" y="190"/>
                      <a:pt x="24" y="190"/>
                    </a:cubicBezTo>
                    <a:cubicBezTo>
                      <a:pt x="42" y="190"/>
                      <a:pt x="42" y="190"/>
                      <a:pt x="42" y="190"/>
                    </a:cubicBezTo>
                    <a:cubicBezTo>
                      <a:pt x="42" y="86"/>
                      <a:pt x="42" y="86"/>
                      <a:pt x="42" y="86"/>
                    </a:cubicBezTo>
                    <a:cubicBezTo>
                      <a:pt x="50" y="82"/>
                      <a:pt x="56" y="72"/>
                      <a:pt x="60" y="66"/>
                    </a:cubicBezTo>
                    <a:cubicBezTo>
                      <a:pt x="64" y="59"/>
                      <a:pt x="66" y="53"/>
                      <a:pt x="65" y="46"/>
                    </a:cubicBezTo>
                    <a:cubicBezTo>
                      <a:pt x="64" y="37"/>
                      <a:pt x="61" y="30"/>
                      <a:pt x="58" y="22"/>
                    </a:cubicBezTo>
                    <a:cubicBezTo>
                      <a:pt x="56" y="16"/>
                      <a:pt x="51" y="1"/>
                      <a:pt x="43" y="0"/>
                    </a:cubicBezTo>
                    <a:cubicBezTo>
                      <a:pt x="48" y="44"/>
                      <a:pt x="48" y="44"/>
                      <a:pt x="48" y="44"/>
                    </a:cubicBezTo>
                    <a:cubicBezTo>
                      <a:pt x="42" y="44"/>
                      <a:pt x="42" y="44"/>
                      <a:pt x="42" y="44"/>
                    </a:cubicBezTo>
                    <a:cubicBezTo>
                      <a:pt x="37" y="0"/>
                      <a:pt x="37" y="0"/>
                      <a:pt x="37" y="0"/>
                    </a:cubicBezTo>
                    <a:cubicBezTo>
                      <a:pt x="33" y="0"/>
                      <a:pt x="33" y="0"/>
                      <a:pt x="33" y="0"/>
                    </a:cubicBezTo>
                    <a:cubicBezTo>
                      <a:pt x="28" y="0"/>
                      <a:pt x="28" y="0"/>
                      <a:pt x="28" y="0"/>
                    </a:cubicBezTo>
                    <a:cubicBezTo>
                      <a:pt x="23" y="44"/>
                      <a:pt x="23" y="44"/>
                      <a:pt x="23" y="44"/>
                    </a:cubicBezTo>
                    <a:cubicBezTo>
                      <a:pt x="17" y="44"/>
                      <a:pt x="17" y="44"/>
                      <a:pt x="17" y="44"/>
                    </a:cubicBezTo>
                    <a:cubicBezTo>
                      <a:pt x="22" y="0"/>
                      <a:pt x="22" y="0"/>
                      <a:pt x="22" y="0"/>
                    </a:cubicBezTo>
                    <a:cubicBezTo>
                      <a:pt x="14" y="1"/>
                      <a:pt x="10" y="16"/>
                      <a:pt x="7" y="2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1" name="Google Shape;111;p18"/>
              <p:cNvSpPr/>
              <p:nvPr/>
            </p:nvSpPr>
            <p:spPr>
              <a:xfrm>
                <a:off x="409575" y="482600"/>
                <a:ext cx="160338" cy="714375"/>
              </a:xfrm>
              <a:custGeom>
                <a:rect b="b" l="l" r="r" t="t"/>
                <a:pathLst>
                  <a:path extrusionOk="0" h="190" w="43">
                    <a:moveTo>
                      <a:pt x="0" y="53"/>
                    </a:moveTo>
                    <a:cubicBezTo>
                      <a:pt x="0" y="100"/>
                      <a:pt x="20" y="105"/>
                      <a:pt x="25" y="106"/>
                    </a:cubicBezTo>
                    <a:cubicBezTo>
                      <a:pt x="25" y="190"/>
                      <a:pt x="25" y="190"/>
                      <a:pt x="25" y="190"/>
                    </a:cubicBezTo>
                    <a:cubicBezTo>
                      <a:pt x="43" y="190"/>
                      <a:pt x="43" y="190"/>
                      <a:pt x="43" y="190"/>
                    </a:cubicBezTo>
                    <a:cubicBezTo>
                      <a:pt x="43" y="0"/>
                      <a:pt x="43" y="0"/>
                      <a:pt x="43" y="0"/>
                    </a:cubicBezTo>
                    <a:cubicBezTo>
                      <a:pt x="25" y="0"/>
                      <a:pt x="25" y="0"/>
                      <a:pt x="25" y="0"/>
                    </a:cubicBezTo>
                    <a:cubicBezTo>
                      <a:pt x="25" y="0"/>
                      <a:pt x="0" y="0"/>
                      <a:pt x="0" y="53"/>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2" name="Google Shape;112;p18"/>
              <p:cNvSpPr/>
              <p:nvPr/>
            </p:nvSpPr>
            <p:spPr>
              <a:xfrm>
                <a:off x="3502025" y="523875"/>
                <a:ext cx="165100" cy="327025"/>
              </a:xfrm>
              <a:custGeom>
                <a:rect b="b" l="l" r="r" t="t"/>
                <a:pathLst>
                  <a:path extrusionOk="0" h="206" w="104">
                    <a:moveTo>
                      <a:pt x="0" y="206"/>
                    </a:moveTo>
                    <a:lnTo>
                      <a:pt x="104" y="83"/>
                    </a:lnTo>
                    <a:lnTo>
                      <a:pt x="0" y="0"/>
                    </a:lnTo>
                    <a:lnTo>
                      <a:pt x="0" y="206"/>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3" name="Google Shape;113;p18"/>
              <p:cNvSpPr/>
              <p:nvPr/>
            </p:nvSpPr>
            <p:spPr>
              <a:xfrm>
                <a:off x="3895725" y="523875"/>
                <a:ext cx="161925" cy="327025"/>
              </a:xfrm>
              <a:custGeom>
                <a:rect b="b" l="l" r="r" t="t"/>
                <a:pathLst>
                  <a:path extrusionOk="0" h="206" w="102">
                    <a:moveTo>
                      <a:pt x="102" y="206"/>
                    </a:moveTo>
                    <a:lnTo>
                      <a:pt x="102" y="0"/>
                    </a:lnTo>
                    <a:lnTo>
                      <a:pt x="0" y="83"/>
                    </a:lnTo>
                    <a:lnTo>
                      <a:pt x="102" y="206"/>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4" name="Google Shape;114;p18"/>
              <p:cNvSpPr/>
              <p:nvPr/>
            </p:nvSpPr>
            <p:spPr>
              <a:xfrm>
                <a:off x="4057650" y="862013"/>
                <a:ext cx="1500" cy="15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5" name="Google Shape;115;p18"/>
              <p:cNvSpPr/>
              <p:nvPr/>
            </p:nvSpPr>
            <p:spPr>
              <a:xfrm>
                <a:off x="3502025" y="862013"/>
                <a:ext cx="3175" cy="0"/>
              </a:xfrm>
              <a:custGeom>
                <a:rect b="b" l="l" r="r" t="t"/>
                <a:pathLst>
                  <a:path extrusionOk="0" h="120000" w="2">
                    <a:moveTo>
                      <a:pt x="0" y="0"/>
                    </a:moveTo>
                    <a:lnTo>
                      <a:pt x="2" y="0"/>
                    </a:lnTo>
                    <a:lnTo>
                      <a:pt x="0" y="0"/>
                    </a:lnTo>
                    <a:lnTo>
                      <a:pt x="0"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6" name="Google Shape;116;p18"/>
              <p:cNvSpPr/>
              <p:nvPr/>
            </p:nvSpPr>
            <p:spPr>
              <a:xfrm>
                <a:off x="3513138" y="666750"/>
                <a:ext cx="536575" cy="195263"/>
              </a:xfrm>
              <a:custGeom>
                <a:rect b="b" l="l" r="r" t="t"/>
                <a:pathLst>
                  <a:path extrusionOk="0" h="123" w="338">
                    <a:moveTo>
                      <a:pt x="338" y="123"/>
                    </a:moveTo>
                    <a:lnTo>
                      <a:pt x="336" y="123"/>
                    </a:lnTo>
                    <a:lnTo>
                      <a:pt x="232" y="0"/>
                    </a:lnTo>
                    <a:lnTo>
                      <a:pt x="168" y="50"/>
                    </a:lnTo>
                    <a:lnTo>
                      <a:pt x="104" y="0"/>
                    </a:lnTo>
                    <a:lnTo>
                      <a:pt x="0" y="123"/>
                    </a:lnTo>
                    <a:lnTo>
                      <a:pt x="0" y="123"/>
                    </a:lnTo>
                    <a:lnTo>
                      <a:pt x="338" y="123"/>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7" name="Google Shape;117;p18"/>
              <p:cNvSpPr/>
              <p:nvPr/>
            </p:nvSpPr>
            <p:spPr>
              <a:xfrm>
                <a:off x="3517900" y="512763"/>
                <a:ext cx="528638" cy="214313"/>
              </a:xfrm>
              <a:custGeom>
                <a:rect b="b" l="l" r="r" t="t"/>
                <a:pathLst>
                  <a:path extrusionOk="0" h="135" w="333">
                    <a:moveTo>
                      <a:pt x="99" y="83"/>
                    </a:moveTo>
                    <a:lnTo>
                      <a:pt x="104" y="85"/>
                    </a:lnTo>
                    <a:lnTo>
                      <a:pt x="108" y="88"/>
                    </a:lnTo>
                    <a:lnTo>
                      <a:pt x="165" y="135"/>
                    </a:lnTo>
                    <a:lnTo>
                      <a:pt x="224" y="88"/>
                    </a:lnTo>
                    <a:lnTo>
                      <a:pt x="227" y="85"/>
                    </a:lnTo>
                    <a:lnTo>
                      <a:pt x="231" y="83"/>
                    </a:lnTo>
                    <a:lnTo>
                      <a:pt x="333" y="0"/>
                    </a:lnTo>
                    <a:lnTo>
                      <a:pt x="0" y="0"/>
                    </a:lnTo>
                    <a:lnTo>
                      <a:pt x="99" y="83"/>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8" name="Google Shape;118;p18"/>
              <p:cNvSpPr/>
              <p:nvPr/>
            </p:nvSpPr>
            <p:spPr>
              <a:xfrm>
                <a:off x="2297113" y="2266950"/>
                <a:ext cx="98400" cy="381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9" name="Google Shape;119;p18"/>
              <p:cNvSpPr/>
              <p:nvPr/>
            </p:nvSpPr>
            <p:spPr>
              <a:xfrm>
                <a:off x="1925638" y="2324100"/>
                <a:ext cx="536575" cy="379413"/>
              </a:xfrm>
              <a:custGeom>
                <a:rect b="b" l="l" r="r" t="t"/>
                <a:pathLst>
                  <a:path extrusionOk="0" h="101" w="143">
                    <a:moveTo>
                      <a:pt x="71" y="101"/>
                    </a:moveTo>
                    <a:cubicBezTo>
                      <a:pt x="143" y="101"/>
                      <a:pt x="143" y="101"/>
                      <a:pt x="143" y="101"/>
                    </a:cubicBezTo>
                    <a:cubicBezTo>
                      <a:pt x="143" y="0"/>
                      <a:pt x="143" y="0"/>
                      <a:pt x="143" y="0"/>
                    </a:cubicBezTo>
                    <a:cubicBezTo>
                      <a:pt x="71" y="0"/>
                      <a:pt x="71" y="0"/>
                      <a:pt x="71" y="0"/>
                    </a:cubicBezTo>
                    <a:cubicBezTo>
                      <a:pt x="71" y="11"/>
                      <a:pt x="71" y="11"/>
                      <a:pt x="71" y="11"/>
                    </a:cubicBezTo>
                    <a:cubicBezTo>
                      <a:pt x="71" y="11"/>
                      <a:pt x="71" y="11"/>
                      <a:pt x="71" y="11"/>
                    </a:cubicBezTo>
                    <a:cubicBezTo>
                      <a:pt x="93" y="11"/>
                      <a:pt x="111" y="29"/>
                      <a:pt x="111" y="51"/>
                    </a:cubicBezTo>
                    <a:cubicBezTo>
                      <a:pt x="111" y="73"/>
                      <a:pt x="93" y="90"/>
                      <a:pt x="71" y="90"/>
                    </a:cubicBezTo>
                    <a:lnTo>
                      <a:pt x="71" y="101"/>
                    </a:lnTo>
                    <a:close/>
                    <a:moveTo>
                      <a:pt x="0" y="101"/>
                    </a:moveTo>
                    <a:cubicBezTo>
                      <a:pt x="71" y="101"/>
                      <a:pt x="71" y="101"/>
                      <a:pt x="71" y="101"/>
                    </a:cubicBezTo>
                    <a:cubicBezTo>
                      <a:pt x="71" y="90"/>
                      <a:pt x="71" y="90"/>
                      <a:pt x="71" y="90"/>
                    </a:cubicBezTo>
                    <a:cubicBezTo>
                      <a:pt x="49" y="90"/>
                      <a:pt x="32" y="73"/>
                      <a:pt x="32" y="51"/>
                    </a:cubicBezTo>
                    <a:cubicBezTo>
                      <a:pt x="32" y="29"/>
                      <a:pt x="49" y="11"/>
                      <a:pt x="71" y="11"/>
                    </a:cubicBezTo>
                    <a:cubicBezTo>
                      <a:pt x="71" y="0"/>
                      <a:pt x="71" y="0"/>
                      <a:pt x="71" y="0"/>
                    </a:cubicBezTo>
                    <a:cubicBezTo>
                      <a:pt x="0" y="0"/>
                      <a:pt x="0" y="0"/>
                      <a:pt x="0" y="0"/>
                    </a:cubicBezTo>
                    <a:cubicBezTo>
                      <a:pt x="0" y="101"/>
                      <a:pt x="0" y="101"/>
                      <a:pt x="0" y="101"/>
                    </a:cubicBezTo>
                    <a:close/>
                    <a:moveTo>
                      <a:pt x="71" y="11"/>
                    </a:moveTo>
                    <a:cubicBezTo>
                      <a:pt x="71" y="11"/>
                      <a:pt x="71" y="11"/>
                      <a:pt x="71" y="11"/>
                    </a:cubicBezTo>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0" name="Google Shape;120;p18"/>
              <p:cNvSpPr/>
              <p:nvPr/>
            </p:nvSpPr>
            <p:spPr>
              <a:xfrm>
                <a:off x="2093913" y="2414588"/>
                <a:ext cx="200100" cy="1983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1" name="Google Shape;121;p18"/>
              <p:cNvSpPr/>
              <p:nvPr/>
            </p:nvSpPr>
            <p:spPr>
              <a:xfrm>
                <a:off x="7829550" y="474663"/>
                <a:ext cx="327025" cy="196850"/>
              </a:xfrm>
              <a:custGeom>
                <a:rect b="b" l="l" r="r" t="t"/>
                <a:pathLst>
                  <a:path extrusionOk="0" h="124" w="206">
                    <a:moveTo>
                      <a:pt x="206" y="0"/>
                    </a:moveTo>
                    <a:lnTo>
                      <a:pt x="17" y="0"/>
                    </a:lnTo>
                    <a:lnTo>
                      <a:pt x="17" y="36"/>
                    </a:lnTo>
                    <a:lnTo>
                      <a:pt x="0" y="36"/>
                    </a:lnTo>
                    <a:lnTo>
                      <a:pt x="0" y="90"/>
                    </a:lnTo>
                    <a:lnTo>
                      <a:pt x="17" y="90"/>
                    </a:lnTo>
                    <a:lnTo>
                      <a:pt x="17" y="124"/>
                    </a:lnTo>
                    <a:lnTo>
                      <a:pt x="206" y="124"/>
                    </a:lnTo>
                    <a:lnTo>
                      <a:pt x="206"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2" name="Google Shape;122;p18"/>
              <p:cNvSpPr/>
              <p:nvPr/>
            </p:nvSpPr>
            <p:spPr>
              <a:xfrm>
                <a:off x="7570788" y="388938"/>
                <a:ext cx="49200" cy="270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3" name="Google Shape;123;p18"/>
              <p:cNvSpPr/>
              <p:nvPr/>
            </p:nvSpPr>
            <p:spPr>
              <a:xfrm>
                <a:off x="7627938" y="512763"/>
                <a:ext cx="104700" cy="1047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4" name="Google Shape;124;p18"/>
              <p:cNvSpPr/>
              <p:nvPr/>
            </p:nvSpPr>
            <p:spPr>
              <a:xfrm>
                <a:off x="7540625" y="433388"/>
                <a:ext cx="274638" cy="527050"/>
              </a:xfrm>
              <a:custGeom>
                <a:rect b="b" l="l" r="r" t="t"/>
                <a:pathLst>
                  <a:path extrusionOk="0" h="140" w="73">
                    <a:moveTo>
                      <a:pt x="37" y="140"/>
                    </a:moveTo>
                    <a:cubicBezTo>
                      <a:pt x="73" y="140"/>
                      <a:pt x="73" y="140"/>
                      <a:pt x="73" y="140"/>
                    </a:cubicBezTo>
                    <a:cubicBezTo>
                      <a:pt x="73" y="49"/>
                      <a:pt x="73" y="49"/>
                      <a:pt x="73" y="49"/>
                    </a:cubicBezTo>
                    <a:cubicBezTo>
                      <a:pt x="73" y="26"/>
                      <a:pt x="73" y="26"/>
                      <a:pt x="73" y="26"/>
                    </a:cubicBezTo>
                    <a:cubicBezTo>
                      <a:pt x="73" y="0"/>
                      <a:pt x="73" y="0"/>
                      <a:pt x="73" y="0"/>
                    </a:cubicBezTo>
                    <a:cubicBezTo>
                      <a:pt x="37" y="0"/>
                      <a:pt x="37" y="0"/>
                      <a:pt x="37" y="0"/>
                    </a:cubicBezTo>
                    <a:cubicBezTo>
                      <a:pt x="37" y="7"/>
                      <a:pt x="37" y="7"/>
                      <a:pt x="37" y="7"/>
                    </a:cubicBezTo>
                    <a:cubicBezTo>
                      <a:pt x="37" y="7"/>
                      <a:pt x="37" y="7"/>
                      <a:pt x="37" y="7"/>
                    </a:cubicBezTo>
                    <a:cubicBezTo>
                      <a:pt x="52" y="7"/>
                      <a:pt x="65" y="19"/>
                      <a:pt x="65" y="35"/>
                    </a:cubicBezTo>
                    <a:cubicBezTo>
                      <a:pt x="65" y="50"/>
                      <a:pt x="52" y="63"/>
                      <a:pt x="37" y="63"/>
                    </a:cubicBezTo>
                    <a:lnTo>
                      <a:pt x="37" y="140"/>
                    </a:lnTo>
                    <a:close/>
                    <a:moveTo>
                      <a:pt x="0" y="140"/>
                    </a:moveTo>
                    <a:cubicBezTo>
                      <a:pt x="37" y="140"/>
                      <a:pt x="37" y="140"/>
                      <a:pt x="37" y="140"/>
                    </a:cubicBezTo>
                    <a:cubicBezTo>
                      <a:pt x="37" y="63"/>
                      <a:pt x="37" y="63"/>
                      <a:pt x="37" y="63"/>
                    </a:cubicBezTo>
                    <a:cubicBezTo>
                      <a:pt x="22" y="63"/>
                      <a:pt x="9" y="50"/>
                      <a:pt x="9" y="35"/>
                    </a:cubicBezTo>
                    <a:cubicBezTo>
                      <a:pt x="9" y="19"/>
                      <a:pt x="22" y="7"/>
                      <a:pt x="37" y="7"/>
                    </a:cubicBezTo>
                    <a:cubicBezTo>
                      <a:pt x="37" y="0"/>
                      <a:pt x="37" y="0"/>
                      <a:pt x="37" y="0"/>
                    </a:cubicBezTo>
                    <a:cubicBezTo>
                      <a:pt x="0" y="0"/>
                      <a:pt x="0" y="0"/>
                      <a:pt x="0" y="0"/>
                    </a:cubicBezTo>
                    <a:cubicBezTo>
                      <a:pt x="0" y="140"/>
                      <a:pt x="0" y="140"/>
                      <a:pt x="0" y="140"/>
                    </a:cubicBezTo>
                    <a:close/>
                    <a:moveTo>
                      <a:pt x="37" y="7"/>
                    </a:moveTo>
                    <a:cubicBezTo>
                      <a:pt x="37" y="7"/>
                      <a:pt x="37" y="7"/>
                      <a:pt x="37" y="7"/>
                    </a:cubicBezTo>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5" name="Google Shape;125;p18"/>
              <p:cNvSpPr/>
              <p:nvPr/>
            </p:nvSpPr>
            <p:spPr>
              <a:xfrm>
                <a:off x="11730032" y="452593"/>
                <a:ext cx="201612" cy="66674"/>
              </a:xfrm>
              <a:custGeom>
                <a:rect b="b" l="l" r="r" t="t"/>
                <a:pathLst>
                  <a:path extrusionOk="0" h="42" w="127">
                    <a:moveTo>
                      <a:pt x="2" y="0"/>
                    </a:moveTo>
                    <a:lnTo>
                      <a:pt x="0" y="42"/>
                    </a:lnTo>
                    <a:lnTo>
                      <a:pt x="127" y="42"/>
                    </a:lnTo>
                    <a:lnTo>
                      <a:pt x="125" y="0"/>
                    </a:lnTo>
                    <a:lnTo>
                      <a:pt x="2"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6" name="Google Shape;126;p18"/>
              <p:cNvSpPr/>
              <p:nvPr/>
            </p:nvSpPr>
            <p:spPr>
              <a:xfrm>
                <a:off x="11545883" y="79531"/>
                <a:ext cx="569913" cy="357188"/>
              </a:xfrm>
              <a:custGeom>
                <a:rect b="b" l="l" r="r" t="t"/>
                <a:pathLst>
                  <a:path extrusionOk="0" h="225" w="359">
                    <a:moveTo>
                      <a:pt x="241" y="225"/>
                    </a:moveTo>
                    <a:lnTo>
                      <a:pt x="359" y="225"/>
                    </a:lnTo>
                    <a:lnTo>
                      <a:pt x="359" y="0"/>
                    </a:lnTo>
                    <a:lnTo>
                      <a:pt x="179" y="0"/>
                    </a:lnTo>
                    <a:lnTo>
                      <a:pt x="179" y="29"/>
                    </a:lnTo>
                    <a:lnTo>
                      <a:pt x="326" y="29"/>
                    </a:lnTo>
                    <a:lnTo>
                      <a:pt x="326" y="197"/>
                    </a:lnTo>
                    <a:lnTo>
                      <a:pt x="239" y="197"/>
                    </a:lnTo>
                    <a:lnTo>
                      <a:pt x="179" y="197"/>
                    </a:lnTo>
                    <a:lnTo>
                      <a:pt x="179" y="225"/>
                    </a:lnTo>
                    <a:lnTo>
                      <a:pt x="241" y="225"/>
                    </a:lnTo>
                    <a:close/>
                    <a:moveTo>
                      <a:pt x="179" y="0"/>
                    </a:moveTo>
                    <a:lnTo>
                      <a:pt x="0" y="0"/>
                    </a:lnTo>
                    <a:lnTo>
                      <a:pt x="0" y="225"/>
                    </a:lnTo>
                    <a:lnTo>
                      <a:pt x="118" y="225"/>
                    </a:lnTo>
                    <a:lnTo>
                      <a:pt x="179" y="225"/>
                    </a:lnTo>
                    <a:lnTo>
                      <a:pt x="179" y="197"/>
                    </a:lnTo>
                    <a:lnTo>
                      <a:pt x="120" y="197"/>
                    </a:lnTo>
                    <a:lnTo>
                      <a:pt x="33" y="197"/>
                    </a:lnTo>
                    <a:lnTo>
                      <a:pt x="33" y="197"/>
                    </a:lnTo>
                    <a:lnTo>
                      <a:pt x="33" y="29"/>
                    </a:lnTo>
                    <a:lnTo>
                      <a:pt x="179" y="29"/>
                    </a:lnTo>
                    <a:lnTo>
                      <a:pt x="179"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7" name="Google Shape;127;p18"/>
              <p:cNvSpPr/>
              <p:nvPr/>
            </p:nvSpPr>
            <p:spPr>
              <a:xfrm>
                <a:off x="11691932" y="538319"/>
                <a:ext cx="277813" cy="26989"/>
              </a:xfrm>
              <a:custGeom>
                <a:rect b="b" l="l" r="r" t="t"/>
                <a:pathLst>
                  <a:path extrusionOk="0" h="17" w="175">
                    <a:moveTo>
                      <a:pt x="0" y="0"/>
                    </a:moveTo>
                    <a:lnTo>
                      <a:pt x="0" y="17"/>
                    </a:lnTo>
                    <a:lnTo>
                      <a:pt x="175" y="17"/>
                    </a:lnTo>
                    <a:lnTo>
                      <a:pt x="175" y="0"/>
                    </a:lnTo>
                    <a:lnTo>
                      <a:pt x="151" y="0"/>
                    </a:lnTo>
                    <a:lnTo>
                      <a:pt x="24" y="0"/>
                    </a:lnTo>
                    <a:lnTo>
                      <a:pt x="0"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8" name="Google Shape;128;p18"/>
              <p:cNvSpPr/>
              <p:nvPr/>
            </p:nvSpPr>
            <p:spPr>
              <a:xfrm>
                <a:off x="10255250" y="982663"/>
                <a:ext cx="244475" cy="544513"/>
              </a:xfrm>
              <a:custGeom>
                <a:rect b="b" l="l" r="r" t="t"/>
                <a:pathLst>
                  <a:path extrusionOk="0" h="145" w="65">
                    <a:moveTo>
                      <a:pt x="32" y="125"/>
                    </a:moveTo>
                    <a:cubicBezTo>
                      <a:pt x="32" y="125"/>
                      <a:pt x="32" y="125"/>
                      <a:pt x="32" y="125"/>
                    </a:cubicBezTo>
                    <a:cubicBezTo>
                      <a:pt x="47" y="125"/>
                      <a:pt x="60" y="129"/>
                      <a:pt x="64" y="140"/>
                    </a:cubicBezTo>
                    <a:cubicBezTo>
                      <a:pt x="65" y="144"/>
                      <a:pt x="65" y="145"/>
                      <a:pt x="65" y="140"/>
                    </a:cubicBezTo>
                    <a:cubicBezTo>
                      <a:pt x="65" y="119"/>
                      <a:pt x="65" y="59"/>
                      <a:pt x="65" y="38"/>
                    </a:cubicBezTo>
                    <a:cubicBezTo>
                      <a:pt x="65" y="34"/>
                      <a:pt x="65" y="27"/>
                      <a:pt x="63" y="23"/>
                    </a:cubicBezTo>
                    <a:cubicBezTo>
                      <a:pt x="62" y="18"/>
                      <a:pt x="59" y="15"/>
                      <a:pt x="54" y="13"/>
                    </a:cubicBezTo>
                    <a:cubicBezTo>
                      <a:pt x="54" y="4"/>
                      <a:pt x="54" y="4"/>
                      <a:pt x="54" y="4"/>
                    </a:cubicBezTo>
                    <a:cubicBezTo>
                      <a:pt x="54" y="0"/>
                      <a:pt x="54" y="0"/>
                      <a:pt x="54" y="0"/>
                    </a:cubicBezTo>
                    <a:cubicBezTo>
                      <a:pt x="51" y="0"/>
                      <a:pt x="51" y="0"/>
                      <a:pt x="51" y="0"/>
                    </a:cubicBezTo>
                    <a:cubicBezTo>
                      <a:pt x="32" y="0"/>
                      <a:pt x="32" y="0"/>
                      <a:pt x="32" y="0"/>
                    </a:cubicBezTo>
                    <a:cubicBezTo>
                      <a:pt x="32" y="4"/>
                      <a:pt x="32" y="4"/>
                      <a:pt x="32" y="4"/>
                    </a:cubicBezTo>
                    <a:cubicBezTo>
                      <a:pt x="51" y="4"/>
                      <a:pt x="51" y="4"/>
                      <a:pt x="51" y="4"/>
                    </a:cubicBezTo>
                    <a:cubicBezTo>
                      <a:pt x="51" y="11"/>
                      <a:pt x="51" y="11"/>
                      <a:pt x="51" y="11"/>
                    </a:cubicBezTo>
                    <a:cubicBezTo>
                      <a:pt x="51" y="61"/>
                      <a:pt x="51" y="61"/>
                      <a:pt x="51" y="61"/>
                    </a:cubicBezTo>
                    <a:cubicBezTo>
                      <a:pt x="33" y="42"/>
                      <a:pt x="33" y="42"/>
                      <a:pt x="33" y="42"/>
                    </a:cubicBezTo>
                    <a:cubicBezTo>
                      <a:pt x="32" y="43"/>
                      <a:pt x="32" y="43"/>
                      <a:pt x="32" y="43"/>
                    </a:cubicBezTo>
                    <a:lnTo>
                      <a:pt x="32" y="125"/>
                    </a:lnTo>
                    <a:close/>
                    <a:moveTo>
                      <a:pt x="1" y="140"/>
                    </a:moveTo>
                    <a:cubicBezTo>
                      <a:pt x="5" y="129"/>
                      <a:pt x="17" y="125"/>
                      <a:pt x="32" y="125"/>
                    </a:cubicBezTo>
                    <a:cubicBezTo>
                      <a:pt x="32" y="43"/>
                      <a:pt x="32" y="43"/>
                      <a:pt x="32" y="43"/>
                    </a:cubicBezTo>
                    <a:cubicBezTo>
                      <a:pt x="14" y="61"/>
                      <a:pt x="14" y="61"/>
                      <a:pt x="14" y="61"/>
                    </a:cubicBezTo>
                    <a:cubicBezTo>
                      <a:pt x="14" y="11"/>
                      <a:pt x="14" y="11"/>
                      <a:pt x="14" y="11"/>
                    </a:cubicBezTo>
                    <a:cubicBezTo>
                      <a:pt x="14" y="11"/>
                      <a:pt x="14" y="11"/>
                      <a:pt x="14" y="11"/>
                    </a:cubicBezTo>
                    <a:cubicBezTo>
                      <a:pt x="14" y="11"/>
                      <a:pt x="14" y="11"/>
                      <a:pt x="14" y="11"/>
                    </a:cubicBezTo>
                    <a:cubicBezTo>
                      <a:pt x="14" y="4"/>
                      <a:pt x="14" y="4"/>
                      <a:pt x="14" y="4"/>
                    </a:cubicBezTo>
                    <a:cubicBezTo>
                      <a:pt x="32" y="4"/>
                      <a:pt x="32" y="4"/>
                      <a:pt x="32" y="4"/>
                    </a:cubicBezTo>
                    <a:cubicBezTo>
                      <a:pt x="32" y="0"/>
                      <a:pt x="32" y="0"/>
                      <a:pt x="32" y="0"/>
                    </a:cubicBezTo>
                    <a:cubicBezTo>
                      <a:pt x="14" y="0"/>
                      <a:pt x="14" y="0"/>
                      <a:pt x="14" y="0"/>
                    </a:cubicBezTo>
                    <a:cubicBezTo>
                      <a:pt x="10" y="0"/>
                      <a:pt x="10" y="0"/>
                      <a:pt x="10" y="0"/>
                    </a:cubicBezTo>
                    <a:cubicBezTo>
                      <a:pt x="10" y="4"/>
                      <a:pt x="10" y="4"/>
                      <a:pt x="10" y="4"/>
                    </a:cubicBezTo>
                    <a:cubicBezTo>
                      <a:pt x="10" y="13"/>
                      <a:pt x="10" y="13"/>
                      <a:pt x="10" y="13"/>
                    </a:cubicBezTo>
                    <a:cubicBezTo>
                      <a:pt x="6" y="15"/>
                      <a:pt x="3" y="18"/>
                      <a:pt x="2" y="23"/>
                    </a:cubicBezTo>
                    <a:cubicBezTo>
                      <a:pt x="0" y="27"/>
                      <a:pt x="0" y="34"/>
                      <a:pt x="0" y="38"/>
                    </a:cubicBezTo>
                    <a:cubicBezTo>
                      <a:pt x="0" y="59"/>
                      <a:pt x="0" y="119"/>
                      <a:pt x="0" y="140"/>
                    </a:cubicBezTo>
                    <a:cubicBezTo>
                      <a:pt x="0" y="145"/>
                      <a:pt x="0" y="144"/>
                      <a:pt x="1" y="14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9" name="Google Shape;129;p18"/>
              <p:cNvSpPr/>
              <p:nvPr/>
            </p:nvSpPr>
            <p:spPr>
              <a:xfrm>
                <a:off x="10514013" y="1012825"/>
                <a:ext cx="239713" cy="514350"/>
              </a:xfrm>
              <a:custGeom>
                <a:rect b="b" l="l" r="r" t="t"/>
                <a:pathLst>
                  <a:path extrusionOk="0" h="137" w="64">
                    <a:moveTo>
                      <a:pt x="1" y="132"/>
                    </a:moveTo>
                    <a:cubicBezTo>
                      <a:pt x="5" y="121"/>
                      <a:pt x="17" y="117"/>
                      <a:pt x="32" y="117"/>
                    </a:cubicBezTo>
                    <a:cubicBezTo>
                      <a:pt x="47" y="117"/>
                      <a:pt x="60" y="121"/>
                      <a:pt x="63" y="132"/>
                    </a:cubicBezTo>
                    <a:cubicBezTo>
                      <a:pt x="64" y="136"/>
                      <a:pt x="64" y="137"/>
                      <a:pt x="64" y="132"/>
                    </a:cubicBezTo>
                    <a:cubicBezTo>
                      <a:pt x="64" y="111"/>
                      <a:pt x="64" y="51"/>
                      <a:pt x="64" y="30"/>
                    </a:cubicBezTo>
                    <a:cubicBezTo>
                      <a:pt x="64" y="26"/>
                      <a:pt x="64" y="19"/>
                      <a:pt x="63" y="15"/>
                    </a:cubicBezTo>
                    <a:cubicBezTo>
                      <a:pt x="59" y="4"/>
                      <a:pt x="47" y="0"/>
                      <a:pt x="32" y="0"/>
                    </a:cubicBezTo>
                    <a:cubicBezTo>
                      <a:pt x="17" y="0"/>
                      <a:pt x="5" y="4"/>
                      <a:pt x="1" y="15"/>
                    </a:cubicBezTo>
                    <a:cubicBezTo>
                      <a:pt x="0" y="19"/>
                      <a:pt x="0" y="26"/>
                      <a:pt x="0" y="30"/>
                    </a:cubicBezTo>
                    <a:cubicBezTo>
                      <a:pt x="0" y="51"/>
                      <a:pt x="0" y="111"/>
                      <a:pt x="0" y="132"/>
                    </a:cubicBezTo>
                    <a:cubicBezTo>
                      <a:pt x="0" y="137"/>
                      <a:pt x="0" y="136"/>
                      <a:pt x="1" y="13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0" name="Google Shape;130;p18"/>
              <p:cNvSpPr/>
              <p:nvPr/>
            </p:nvSpPr>
            <p:spPr>
              <a:xfrm>
                <a:off x="7947025" y="842963"/>
                <a:ext cx="307975" cy="598488"/>
              </a:xfrm>
              <a:custGeom>
                <a:rect b="b" l="l" r="r" t="t"/>
                <a:pathLst>
                  <a:path extrusionOk="0" h="159" w="82">
                    <a:moveTo>
                      <a:pt x="41" y="159"/>
                    </a:moveTo>
                    <a:cubicBezTo>
                      <a:pt x="82" y="159"/>
                      <a:pt x="82" y="159"/>
                      <a:pt x="82" y="159"/>
                    </a:cubicBezTo>
                    <a:cubicBezTo>
                      <a:pt x="82" y="0"/>
                      <a:pt x="82" y="0"/>
                      <a:pt x="82" y="0"/>
                    </a:cubicBezTo>
                    <a:cubicBezTo>
                      <a:pt x="41" y="0"/>
                      <a:pt x="41" y="0"/>
                      <a:pt x="41" y="0"/>
                    </a:cubicBezTo>
                    <a:cubicBezTo>
                      <a:pt x="41" y="9"/>
                      <a:pt x="41" y="9"/>
                      <a:pt x="41" y="9"/>
                    </a:cubicBezTo>
                    <a:cubicBezTo>
                      <a:pt x="73" y="9"/>
                      <a:pt x="73" y="9"/>
                      <a:pt x="73" y="9"/>
                    </a:cubicBezTo>
                    <a:cubicBezTo>
                      <a:pt x="73" y="39"/>
                      <a:pt x="73" y="39"/>
                      <a:pt x="73" y="39"/>
                    </a:cubicBezTo>
                    <a:cubicBezTo>
                      <a:pt x="41" y="39"/>
                      <a:pt x="41" y="39"/>
                      <a:pt x="41" y="39"/>
                    </a:cubicBezTo>
                    <a:cubicBezTo>
                      <a:pt x="41" y="46"/>
                      <a:pt x="41" y="46"/>
                      <a:pt x="41" y="46"/>
                    </a:cubicBezTo>
                    <a:cubicBezTo>
                      <a:pt x="73" y="46"/>
                      <a:pt x="73" y="46"/>
                      <a:pt x="73" y="46"/>
                    </a:cubicBezTo>
                    <a:cubicBezTo>
                      <a:pt x="73" y="77"/>
                      <a:pt x="73" y="77"/>
                      <a:pt x="73" y="77"/>
                    </a:cubicBezTo>
                    <a:cubicBezTo>
                      <a:pt x="41" y="77"/>
                      <a:pt x="41" y="77"/>
                      <a:pt x="41" y="77"/>
                    </a:cubicBezTo>
                    <a:cubicBezTo>
                      <a:pt x="41" y="89"/>
                      <a:pt x="41" y="89"/>
                      <a:pt x="41" y="89"/>
                    </a:cubicBezTo>
                    <a:cubicBezTo>
                      <a:pt x="41" y="89"/>
                      <a:pt x="41" y="89"/>
                      <a:pt x="41" y="89"/>
                    </a:cubicBezTo>
                    <a:cubicBezTo>
                      <a:pt x="46" y="89"/>
                      <a:pt x="51" y="94"/>
                      <a:pt x="51" y="99"/>
                    </a:cubicBezTo>
                    <a:cubicBezTo>
                      <a:pt x="51" y="105"/>
                      <a:pt x="46" y="109"/>
                      <a:pt x="41" y="109"/>
                    </a:cubicBezTo>
                    <a:cubicBezTo>
                      <a:pt x="41" y="109"/>
                      <a:pt x="41" y="109"/>
                      <a:pt x="41" y="109"/>
                    </a:cubicBezTo>
                    <a:cubicBezTo>
                      <a:pt x="41" y="109"/>
                      <a:pt x="41" y="109"/>
                      <a:pt x="41" y="109"/>
                    </a:cubicBezTo>
                    <a:cubicBezTo>
                      <a:pt x="41" y="124"/>
                      <a:pt x="41" y="124"/>
                      <a:pt x="41" y="124"/>
                    </a:cubicBezTo>
                    <a:cubicBezTo>
                      <a:pt x="41" y="124"/>
                      <a:pt x="41" y="124"/>
                      <a:pt x="41" y="124"/>
                    </a:cubicBezTo>
                    <a:cubicBezTo>
                      <a:pt x="46" y="124"/>
                      <a:pt x="51" y="129"/>
                      <a:pt x="51" y="134"/>
                    </a:cubicBezTo>
                    <a:cubicBezTo>
                      <a:pt x="51" y="140"/>
                      <a:pt x="46" y="145"/>
                      <a:pt x="41" y="145"/>
                    </a:cubicBezTo>
                    <a:cubicBezTo>
                      <a:pt x="41" y="145"/>
                      <a:pt x="41" y="145"/>
                      <a:pt x="41" y="145"/>
                    </a:cubicBezTo>
                    <a:cubicBezTo>
                      <a:pt x="41" y="145"/>
                      <a:pt x="41" y="145"/>
                      <a:pt x="41" y="145"/>
                    </a:cubicBezTo>
                    <a:lnTo>
                      <a:pt x="41" y="159"/>
                    </a:lnTo>
                    <a:close/>
                    <a:moveTo>
                      <a:pt x="0" y="159"/>
                    </a:moveTo>
                    <a:cubicBezTo>
                      <a:pt x="41" y="159"/>
                      <a:pt x="41" y="159"/>
                      <a:pt x="41" y="159"/>
                    </a:cubicBezTo>
                    <a:cubicBezTo>
                      <a:pt x="41" y="145"/>
                      <a:pt x="41" y="145"/>
                      <a:pt x="41" y="145"/>
                    </a:cubicBezTo>
                    <a:cubicBezTo>
                      <a:pt x="35" y="145"/>
                      <a:pt x="31" y="140"/>
                      <a:pt x="31" y="134"/>
                    </a:cubicBezTo>
                    <a:cubicBezTo>
                      <a:pt x="31" y="129"/>
                      <a:pt x="35" y="124"/>
                      <a:pt x="41" y="124"/>
                    </a:cubicBezTo>
                    <a:cubicBezTo>
                      <a:pt x="41" y="109"/>
                      <a:pt x="41" y="109"/>
                      <a:pt x="41" y="109"/>
                    </a:cubicBezTo>
                    <a:cubicBezTo>
                      <a:pt x="35" y="109"/>
                      <a:pt x="31" y="105"/>
                      <a:pt x="31" y="99"/>
                    </a:cubicBezTo>
                    <a:cubicBezTo>
                      <a:pt x="31" y="94"/>
                      <a:pt x="35" y="89"/>
                      <a:pt x="41" y="89"/>
                    </a:cubicBezTo>
                    <a:cubicBezTo>
                      <a:pt x="41" y="77"/>
                      <a:pt x="41" y="77"/>
                      <a:pt x="41" y="77"/>
                    </a:cubicBezTo>
                    <a:cubicBezTo>
                      <a:pt x="8" y="77"/>
                      <a:pt x="8" y="77"/>
                      <a:pt x="8" y="77"/>
                    </a:cubicBezTo>
                    <a:cubicBezTo>
                      <a:pt x="8" y="46"/>
                      <a:pt x="8" y="46"/>
                      <a:pt x="8" y="46"/>
                    </a:cubicBezTo>
                    <a:cubicBezTo>
                      <a:pt x="8" y="46"/>
                      <a:pt x="8" y="46"/>
                      <a:pt x="8" y="46"/>
                    </a:cubicBezTo>
                    <a:cubicBezTo>
                      <a:pt x="41" y="46"/>
                      <a:pt x="41" y="46"/>
                      <a:pt x="41" y="46"/>
                    </a:cubicBezTo>
                    <a:cubicBezTo>
                      <a:pt x="41" y="39"/>
                      <a:pt x="41" y="39"/>
                      <a:pt x="41" y="39"/>
                    </a:cubicBezTo>
                    <a:cubicBezTo>
                      <a:pt x="8" y="39"/>
                      <a:pt x="8" y="39"/>
                      <a:pt x="8" y="39"/>
                    </a:cubicBezTo>
                    <a:cubicBezTo>
                      <a:pt x="8" y="9"/>
                      <a:pt x="8" y="9"/>
                      <a:pt x="8" y="9"/>
                    </a:cubicBezTo>
                    <a:cubicBezTo>
                      <a:pt x="8" y="9"/>
                      <a:pt x="8" y="9"/>
                      <a:pt x="8" y="9"/>
                    </a:cubicBezTo>
                    <a:cubicBezTo>
                      <a:pt x="41" y="9"/>
                      <a:pt x="41" y="9"/>
                      <a:pt x="41" y="9"/>
                    </a:cubicBezTo>
                    <a:cubicBezTo>
                      <a:pt x="41" y="0"/>
                      <a:pt x="41" y="0"/>
                      <a:pt x="41" y="0"/>
                    </a:cubicBezTo>
                    <a:cubicBezTo>
                      <a:pt x="0" y="0"/>
                      <a:pt x="0" y="0"/>
                      <a:pt x="0" y="0"/>
                    </a:cubicBezTo>
                    <a:lnTo>
                      <a:pt x="0" y="15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1" name="Google Shape;131;p18"/>
              <p:cNvSpPr/>
              <p:nvPr/>
            </p:nvSpPr>
            <p:spPr>
              <a:xfrm>
                <a:off x="8277225" y="842963"/>
                <a:ext cx="127000" cy="598488"/>
              </a:xfrm>
              <a:custGeom>
                <a:rect b="b" l="l" r="r" t="t"/>
                <a:pathLst>
                  <a:path extrusionOk="0" h="377" w="80">
                    <a:moveTo>
                      <a:pt x="80" y="355"/>
                    </a:moveTo>
                    <a:lnTo>
                      <a:pt x="80" y="64"/>
                    </a:lnTo>
                    <a:lnTo>
                      <a:pt x="0" y="0"/>
                    </a:lnTo>
                    <a:lnTo>
                      <a:pt x="0" y="377"/>
                    </a:lnTo>
                    <a:lnTo>
                      <a:pt x="80" y="355"/>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2" name="Google Shape;132;p18"/>
              <p:cNvSpPr/>
              <p:nvPr/>
            </p:nvSpPr>
            <p:spPr>
              <a:xfrm>
                <a:off x="7991475" y="892175"/>
                <a:ext cx="214200" cy="825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3" name="Google Shape;133;p18"/>
              <p:cNvSpPr/>
              <p:nvPr/>
            </p:nvSpPr>
            <p:spPr>
              <a:xfrm>
                <a:off x="7991475" y="1035050"/>
                <a:ext cx="214200" cy="795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4" name="Google Shape;134;p18"/>
              <p:cNvSpPr/>
              <p:nvPr/>
            </p:nvSpPr>
            <p:spPr>
              <a:xfrm>
                <a:off x="9740900" y="306388"/>
                <a:ext cx="85800" cy="5715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5" name="Google Shape;135;p18"/>
              <p:cNvSpPr/>
              <p:nvPr/>
            </p:nvSpPr>
            <p:spPr>
              <a:xfrm>
                <a:off x="9617075" y="617538"/>
                <a:ext cx="85800" cy="2604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6" name="Google Shape;136;p18"/>
              <p:cNvSpPr/>
              <p:nvPr/>
            </p:nvSpPr>
            <p:spPr>
              <a:xfrm>
                <a:off x="9493250" y="388938"/>
                <a:ext cx="85800" cy="4890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7" name="Google Shape;137;p18"/>
              <p:cNvSpPr/>
              <p:nvPr/>
            </p:nvSpPr>
            <p:spPr>
              <a:xfrm>
                <a:off x="9366250" y="542925"/>
                <a:ext cx="85800" cy="3351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8" name="Google Shape;138;p18"/>
              <p:cNvSpPr/>
              <p:nvPr/>
            </p:nvSpPr>
            <p:spPr>
              <a:xfrm>
                <a:off x="9242425" y="490538"/>
                <a:ext cx="85800" cy="3873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9" name="Google Shape;139;p18"/>
              <p:cNvSpPr/>
              <p:nvPr/>
            </p:nvSpPr>
            <p:spPr>
              <a:xfrm>
                <a:off x="9740900" y="238125"/>
                <a:ext cx="85800" cy="414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0" name="Google Shape;140;p18"/>
              <p:cNvSpPr/>
              <p:nvPr/>
            </p:nvSpPr>
            <p:spPr>
              <a:xfrm>
                <a:off x="9493250" y="328613"/>
                <a:ext cx="85800" cy="414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1" name="Google Shape;141;p18"/>
              <p:cNvSpPr/>
              <p:nvPr/>
            </p:nvSpPr>
            <p:spPr>
              <a:xfrm>
                <a:off x="9366250" y="479425"/>
                <a:ext cx="85800" cy="444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2" name="Google Shape;142;p18"/>
              <p:cNvSpPr/>
              <p:nvPr/>
            </p:nvSpPr>
            <p:spPr>
              <a:xfrm>
                <a:off x="9242425" y="427038"/>
                <a:ext cx="85800" cy="414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3" name="Google Shape;143;p18"/>
              <p:cNvSpPr/>
              <p:nvPr/>
            </p:nvSpPr>
            <p:spPr>
              <a:xfrm>
                <a:off x="9617075" y="554038"/>
                <a:ext cx="85800" cy="414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4" name="Google Shape;144;p18"/>
              <p:cNvSpPr/>
              <p:nvPr/>
            </p:nvSpPr>
            <p:spPr>
              <a:xfrm>
                <a:off x="5202238" y="708025"/>
                <a:ext cx="649288" cy="650875"/>
              </a:xfrm>
              <a:custGeom>
                <a:rect b="b" l="l" r="r" t="t"/>
                <a:pathLst>
                  <a:path extrusionOk="0" h="173" w="173">
                    <a:moveTo>
                      <a:pt x="173" y="0"/>
                    </a:moveTo>
                    <a:cubicBezTo>
                      <a:pt x="87" y="0"/>
                      <a:pt x="87" y="0"/>
                      <a:pt x="87" y="0"/>
                    </a:cubicBezTo>
                    <a:cubicBezTo>
                      <a:pt x="87" y="14"/>
                      <a:pt x="87" y="14"/>
                      <a:pt x="87" y="14"/>
                    </a:cubicBezTo>
                    <a:cubicBezTo>
                      <a:pt x="87" y="14"/>
                      <a:pt x="87" y="14"/>
                      <a:pt x="87" y="14"/>
                    </a:cubicBezTo>
                    <a:cubicBezTo>
                      <a:pt x="87" y="14"/>
                      <a:pt x="87" y="14"/>
                      <a:pt x="87" y="14"/>
                    </a:cubicBezTo>
                    <a:cubicBezTo>
                      <a:pt x="95" y="14"/>
                      <a:pt x="101" y="20"/>
                      <a:pt x="101" y="28"/>
                    </a:cubicBezTo>
                    <a:cubicBezTo>
                      <a:pt x="101" y="35"/>
                      <a:pt x="95" y="41"/>
                      <a:pt x="87" y="41"/>
                    </a:cubicBezTo>
                    <a:cubicBezTo>
                      <a:pt x="87" y="41"/>
                      <a:pt x="87" y="41"/>
                      <a:pt x="87" y="41"/>
                    </a:cubicBezTo>
                    <a:cubicBezTo>
                      <a:pt x="87" y="53"/>
                      <a:pt x="87" y="53"/>
                      <a:pt x="87" y="53"/>
                    </a:cubicBezTo>
                    <a:cubicBezTo>
                      <a:pt x="110" y="53"/>
                      <a:pt x="110" y="53"/>
                      <a:pt x="110" y="53"/>
                    </a:cubicBezTo>
                    <a:cubicBezTo>
                      <a:pt x="110" y="66"/>
                      <a:pt x="110" y="66"/>
                      <a:pt x="110" y="66"/>
                    </a:cubicBezTo>
                    <a:cubicBezTo>
                      <a:pt x="110" y="66"/>
                      <a:pt x="110" y="66"/>
                      <a:pt x="110" y="66"/>
                    </a:cubicBezTo>
                    <a:cubicBezTo>
                      <a:pt x="95" y="66"/>
                      <a:pt x="95" y="66"/>
                      <a:pt x="95" y="66"/>
                    </a:cubicBezTo>
                    <a:cubicBezTo>
                      <a:pt x="95" y="146"/>
                      <a:pt x="95" y="146"/>
                      <a:pt x="95" y="146"/>
                    </a:cubicBezTo>
                    <a:cubicBezTo>
                      <a:pt x="110" y="146"/>
                      <a:pt x="110" y="146"/>
                      <a:pt x="110" y="146"/>
                    </a:cubicBezTo>
                    <a:cubicBezTo>
                      <a:pt x="110" y="159"/>
                      <a:pt x="110" y="159"/>
                      <a:pt x="110" y="159"/>
                    </a:cubicBezTo>
                    <a:cubicBezTo>
                      <a:pt x="87" y="159"/>
                      <a:pt x="87" y="159"/>
                      <a:pt x="87" y="159"/>
                    </a:cubicBezTo>
                    <a:cubicBezTo>
                      <a:pt x="87" y="173"/>
                      <a:pt x="87" y="173"/>
                      <a:pt x="87" y="173"/>
                    </a:cubicBezTo>
                    <a:cubicBezTo>
                      <a:pt x="173" y="173"/>
                      <a:pt x="173" y="173"/>
                      <a:pt x="173" y="173"/>
                    </a:cubicBezTo>
                    <a:lnTo>
                      <a:pt x="173" y="0"/>
                    </a:lnTo>
                    <a:close/>
                    <a:moveTo>
                      <a:pt x="87" y="0"/>
                    </a:moveTo>
                    <a:cubicBezTo>
                      <a:pt x="0" y="0"/>
                      <a:pt x="0" y="0"/>
                      <a:pt x="0" y="0"/>
                    </a:cubicBezTo>
                    <a:cubicBezTo>
                      <a:pt x="0" y="173"/>
                      <a:pt x="0" y="173"/>
                      <a:pt x="0" y="173"/>
                    </a:cubicBezTo>
                    <a:cubicBezTo>
                      <a:pt x="87" y="173"/>
                      <a:pt x="87" y="173"/>
                      <a:pt x="87" y="173"/>
                    </a:cubicBezTo>
                    <a:cubicBezTo>
                      <a:pt x="87" y="159"/>
                      <a:pt x="87" y="159"/>
                      <a:pt x="87" y="159"/>
                    </a:cubicBezTo>
                    <a:cubicBezTo>
                      <a:pt x="65" y="159"/>
                      <a:pt x="65" y="159"/>
                      <a:pt x="65" y="159"/>
                    </a:cubicBezTo>
                    <a:cubicBezTo>
                      <a:pt x="65" y="146"/>
                      <a:pt x="65" y="146"/>
                      <a:pt x="65" y="146"/>
                    </a:cubicBezTo>
                    <a:cubicBezTo>
                      <a:pt x="80" y="146"/>
                      <a:pt x="80" y="146"/>
                      <a:pt x="80" y="146"/>
                    </a:cubicBezTo>
                    <a:cubicBezTo>
                      <a:pt x="80" y="66"/>
                      <a:pt x="80" y="66"/>
                      <a:pt x="80" y="66"/>
                    </a:cubicBezTo>
                    <a:cubicBezTo>
                      <a:pt x="65" y="66"/>
                      <a:pt x="65" y="66"/>
                      <a:pt x="65" y="66"/>
                    </a:cubicBezTo>
                    <a:cubicBezTo>
                      <a:pt x="65" y="53"/>
                      <a:pt x="65" y="53"/>
                      <a:pt x="65" y="53"/>
                    </a:cubicBezTo>
                    <a:cubicBezTo>
                      <a:pt x="87" y="53"/>
                      <a:pt x="87" y="53"/>
                      <a:pt x="87" y="53"/>
                    </a:cubicBezTo>
                    <a:cubicBezTo>
                      <a:pt x="87" y="41"/>
                      <a:pt x="87" y="41"/>
                      <a:pt x="87" y="41"/>
                    </a:cubicBezTo>
                    <a:cubicBezTo>
                      <a:pt x="80" y="41"/>
                      <a:pt x="74" y="35"/>
                      <a:pt x="74" y="28"/>
                    </a:cubicBezTo>
                    <a:cubicBezTo>
                      <a:pt x="74" y="20"/>
                      <a:pt x="80" y="14"/>
                      <a:pt x="87" y="14"/>
                    </a:cubicBezTo>
                    <a:lnTo>
                      <a:pt x="87"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5" name="Google Shape;145;p18"/>
              <p:cNvSpPr/>
              <p:nvPr/>
            </p:nvSpPr>
            <p:spPr>
              <a:xfrm>
                <a:off x="5934075" y="1636713"/>
                <a:ext cx="173100" cy="1731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6" name="Google Shape;146;p18"/>
              <p:cNvSpPr/>
              <p:nvPr/>
            </p:nvSpPr>
            <p:spPr>
              <a:xfrm>
                <a:off x="5859463" y="1557338"/>
                <a:ext cx="322263" cy="477838"/>
              </a:xfrm>
              <a:custGeom>
                <a:rect b="b" l="l" r="r" t="t"/>
                <a:pathLst>
                  <a:path extrusionOk="0" h="127" w="86">
                    <a:moveTo>
                      <a:pt x="86" y="0"/>
                    </a:moveTo>
                    <a:cubicBezTo>
                      <a:pt x="43" y="0"/>
                      <a:pt x="43" y="0"/>
                      <a:pt x="43" y="0"/>
                    </a:cubicBezTo>
                    <a:cubicBezTo>
                      <a:pt x="43" y="11"/>
                      <a:pt x="43" y="11"/>
                      <a:pt x="43" y="11"/>
                    </a:cubicBezTo>
                    <a:cubicBezTo>
                      <a:pt x="43" y="11"/>
                      <a:pt x="43" y="11"/>
                      <a:pt x="43" y="11"/>
                    </a:cubicBezTo>
                    <a:cubicBezTo>
                      <a:pt x="62" y="11"/>
                      <a:pt x="77" y="26"/>
                      <a:pt x="77" y="44"/>
                    </a:cubicBezTo>
                    <a:cubicBezTo>
                      <a:pt x="77" y="63"/>
                      <a:pt x="62" y="78"/>
                      <a:pt x="43" y="78"/>
                    </a:cubicBezTo>
                    <a:cubicBezTo>
                      <a:pt x="43" y="78"/>
                      <a:pt x="43" y="78"/>
                      <a:pt x="43" y="78"/>
                    </a:cubicBezTo>
                    <a:cubicBezTo>
                      <a:pt x="43" y="78"/>
                      <a:pt x="43" y="78"/>
                      <a:pt x="43" y="78"/>
                    </a:cubicBezTo>
                    <a:cubicBezTo>
                      <a:pt x="43" y="93"/>
                      <a:pt x="43" y="93"/>
                      <a:pt x="43" y="93"/>
                    </a:cubicBezTo>
                    <a:cubicBezTo>
                      <a:pt x="43" y="93"/>
                      <a:pt x="43" y="93"/>
                      <a:pt x="43" y="93"/>
                    </a:cubicBezTo>
                    <a:cubicBezTo>
                      <a:pt x="49" y="93"/>
                      <a:pt x="55" y="98"/>
                      <a:pt x="55" y="104"/>
                    </a:cubicBezTo>
                    <a:cubicBezTo>
                      <a:pt x="55" y="110"/>
                      <a:pt x="49" y="115"/>
                      <a:pt x="43" y="115"/>
                    </a:cubicBezTo>
                    <a:cubicBezTo>
                      <a:pt x="43" y="115"/>
                      <a:pt x="43" y="115"/>
                      <a:pt x="43" y="115"/>
                    </a:cubicBezTo>
                    <a:cubicBezTo>
                      <a:pt x="43" y="115"/>
                      <a:pt x="43" y="115"/>
                      <a:pt x="43" y="115"/>
                    </a:cubicBezTo>
                    <a:cubicBezTo>
                      <a:pt x="43" y="127"/>
                      <a:pt x="43" y="127"/>
                      <a:pt x="43" y="127"/>
                    </a:cubicBezTo>
                    <a:cubicBezTo>
                      <a:pt x="86" y="127"/>
                      <a:pt x="86" y="127"/>
                      <a:pt x="86" y="127"/>
                    </a:cubicBezTo>
                    <a:lnTo>
                      <a:pt x="86" y="0"/>
                    </a:lnTo>
                    <a:close/>
                    <a:moveTo>
                      <a:pt x="43" y="0"/>
                    </a:moveTo>
                    <a:cubicBezTo>
                      <a:pt x="0" y="0"/>
                      <a:pt x="0" y="0"/>
                      <a:pt x="0" y="0"/>
                    </a:cubicBezTo>
                    <a:cubicBezTo>
                      <a:pt x="0" y="127"/>
                      <a:pt x="0" y="127"/>
                      <a:pt x="0" y="127"/>
                    </a:cubicBezTo>
                    <a:cubicBezTo>
                      <a:pt x="43" y="127"/>
                      <a:pt x="43" y="127"/>
                      <a:pt x="43" y="127"/>
                    </a:cubicBezTo>
                    <a:cubicBezTo>
                      <a:pt x="43" y="115"/>
                      <a:pt x="43" y="115"/>
                      <a:pt x="43" y="115"/>
                    </a:cubicBezTo>
                    <a:cubicBezTo>
                      <a:pt x="37" y="115"/>
                      <a:pt x="32" y="110"/>
                      <a:pt x="32" y="104"/>
                    </a:cubicBezTo>
                    <a:cubicBezTo>
                      <a:pt x="32" y="98"/>
                      <a:pt x="37" y="93"/>
                      <a:pt x="43" y="93"/>
                    </a:cubicBezTo>
                    <a:cubicBezTo>
                      <a:pt x="43" y="78"/>
                      <a:pt x="43" y="78"/>
                      <a:pt x="43" y="78"/>
                    </a:cubicBezTo>
                    <a:cubicBezTo>
                      <a:pt x="25" y="78"/>
                      <a:pt x="9" y="63"/>
                      <a:pt x="9" y="44"/>
                    </a:cubicBezTo>
                    <a:cubicBezTo>
                      <a:pt x="9" y="26"/>
                      <a:pt x="25" y="11"/>
                      <a:pt x="43" y="11"/>
                    </a:cubicBezTo>
                    <a:lnTo>
                      <a:pt x="43"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7" name="Google Shape;147;p18"/>
              <p:cNvSpPr/>
              <p:nvPr/>
            </p:nvSpPr>
            <p:spPr>
              <a:xfrm>
                <a:off x="5526088" y="1504950"/>
                <a:ext cx="63500" cy="33338"/>
              </a:xfrm>
              <a:custGeom>
                <a:rect b="b" l="l" r="r" t="t"/>
                <a:pathLst>
                  <a:path extrusionOk="0" h="9" w="17">
                    <a:moveTo>
                      <a:pt x="17" y="7"/>
                    </a:moveTo>
                    <a:cubicBezTo>
                      <a:pt x="17" y="3"/>
                      <a:pt x="14" y="0"/>
                      <a:pt x="10" y="0"/>
                    </a:cubicBezTo>
                    <a:cubicBezTo>
                      <a:pt x="7" y="0"/>
                      <a:pt x="7" y="0"/>
                      <a:pt x="7" y="0"/>
                    </a:cubicBezTo>
                    <a:cubicBezTo>
                      <a:pt x="3" y="0"/>
                      <a:pt x="0" y="3"/>
                      <a:pt x="0" y="7"/>
                    </a:cubicBezTo>
                    <a:cubicBezTo>
                      <a:pt x="0" y="8"/>
                      <a:pt x="0" y="8"/>
                      <a:pt x="0" y="9"/>
                    </a:cubicBezTo>
                    <a:cubicBezTo>
                      <a:pt x="17" y="9"/>
                      <a:pt x="17" y="9"/>
                      <a:pt x="17" y="9"/>
                    </a:cubicBezTo>
                    <a:cubicBezTo>
                      <a:pt x="17" y="8"/>
                      <a:pt x="17" y="8"/>
                      <a:pt x="17" y="7"/>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8" name="Google Shape;148;p18"/>
              <p:cNvSpPr/>
              <p:nvPr/>
            </p:nvSpPr>
            <p:spPr>
              <a:xfrm>
                <a:off x="5487988" y="1557338"/>
                <a:ext cx="322263" cy="477838"/>
              </a:xfrm>
              <a:custGeom>
                <a:rect b="b" l="l" r="r" t="t"/>
                <a:pathLst>
                  <a:path extrusionOk="0" h="127" w="86">
                    <a:moveTo>
                      <a:pt x="43" y="127"/>
                    </a:moveTo>
                    <a:cubicBezTo>
                      <a:pt x="86" y="127"/>
                      <a:pt x="86" y="127"/>
                      <a:pt x="86" y="127"/>
                    </a:cubicBezTo>
                    <a:cubicBezTo>
                      <a:pt x="86" y="0"/>
                      <a:pt x="86" y="0"/>
                      <a:pt x="86" y="0"/>
                    </a:cubicBezTo>
                    <a:cubicBezTo>
                      <a:pt x="43" y="0"/>
                      <a:pt x="43" y="0"/>
                      <a:pt x="43" y="0"/>
                    </a:cubicBezTo>
                    <a:cubicBezTo>
                      <a:pt x="43" y="11"/>
                      <a:pt x="43" y="11"/>
                      <a:pt x="43" y="11"/>
                    </a:cubicBezTo>
                    <a:cubicBezTo>
                      <a:pt x="43" y="11"/>
                      <a:pt x="43" y="11"/>
                      <a:pt x="43" y="11"/>
                    </a:cubicBezTo>
                    <a:cubicBezTo>
                      <a:pt x="43" y="11"/>
                      <a:pt x="43" y="11"/>
                      <a:pt x="43" y="11"/>
                    </a:cubicBezTo>
                    <a:cubicBezTo>
                      <a:pt x="62" y="11"/>
                      <a:pt x="77" y="26"/>
                      <a:pt x="77" y="44"/>
                    </a:cubicBezTo>
                    <a:cubicBezTo>
                      <a:pt x="77" y="63"/>
                      <a:pt x="62" y="78"/>
                      <a:pt x="43" y="78"/>
                    </a:cubicBezTo>
                    <a:cubicBezTo>
                      <a:pt x="43" y="78"/>
                      <a:pt x="43" y="78"/>
                      <a:pt x="43" y="78"/>
                    </a:cubicBezTo>
                    <a:cubicBezTo>
                      <a:pt x="43" y="93"/>
                      <a:pt x="43" y="93"/>
                      <a:pt x="43" y="93"/>
                    </a:cubicBezTo>
                    <a:cubicBezTo>
                      <a:pt x="43" y="93"/>
                      <a:pt x="43" y="93"/>
                      <a:pt x="43" y="93"/>
                    </a:cubicBezTo>
                    <a:cubicBezTo>
                      <a:pt x="49" y="93"/>
                      <a:pt x="54" y="98"/>
                      <a:pt x="54" y="104"/>
                    </a:cubicBezTo>
                    <a:cubicBezTo>
                      <a:pt x="54" y="110"/>
                      <a:pt x="49" y="115"/>
                      <a:pt x="43" y="115"/>
                    </a:cubicBezTo>
                    <a:cubicBezTo>
                      <a:pt x="43" y="115"/>
                      <a:pt x="43" y="115"/>
                      <a:pt x="43" y="115"/>
                    </a:cubicBezTo>
                    <a:cubicBezTo>
                      <a:pt x="43" y="115"/>
                      <a:pt x="43" y="115"/>
                      <a:pt x="43" y="115"/>
                    </a:cubicBezTo>
                    <a:lnTo>
                      <a:pt x="43" y="127"/>
                    </a:lnTo>
                    <a:close/>
                    <a:moveTo>
                      <a:pt x="0" y="127"/>
                    </a:moveTo>
                    <a:cubicBezTo>
                      <a:pt x="43" y="127"/>
                      <a:pt x="43" y="127"/>
                      <a:pt x="43" y="127"/>
                    </a:cubicBezTo>
                    <a:cubicBezTo>
                      <a:pt x="43" y="115"/>
                      <a:pt x="43" y="115"/>
                      <a:pt x="43" y="115"/>
                    </a:cubicBezTo>
                    <a:cubicBezTo>
                      <a:pt x="37" y="115"/>
                      <a:pt x="32" y="110"/>
                      <a:pt x="32" y="104"/>
                    </a:cubicBezTo>
                    <a:cubicBezTo>
                      <a:pt x="32" y="98"/>
                      <a:pt x="37" y="93"/>
                      <a:pt x="43" y="93"/>
                    </a:cubicBezTo>
                    <a:cubicBezTo>
                      <a:pt x="43" y="78"/>
                      <a:pt x="43" y="78"/>
                      <a:pt x="43" y="78"/>
                    </a:cubicBezTo>
                    <a:cubicBezTo>
                      <a:pt x="24" y="78"/>
                      <a:pt x="9" y="63"/>
                      <a:pt x="9" y="44"/>
                    </a:cubicBezTo>
                    <a:cubicBezTo>
                      <a:pt x="9" y="26"/>
                      <a:pt x="24" y="11"/>
                      <a:pt x="43" y="11"/>
                    </a:cubicBezTo>
                    <a:cubicBezTo>
                      <a:pt x="43" y="0"/>
                      <a:pt x="43" y="0"/>
                      <a:pt x="43" y="0"/>
                    </a:cubicBezTo>
                    <a:cubicBezTo>
                      <a:pt x="21" y="0"/>
                      <a:pt x="21" y="0"/>
                      <a:pt x="21" y="0"/>
                    </a:cubicBezTo>
                    <a:cubicBezTo>
                      <a:pt x="16" y="0"/>
                      <a:pt x="16" y="0"/>
                      <a:pt x="16" y="0"/>
                    </a:cubicBezTo>
                    <a:cubicBezTo>
                      <a:pt x="0" y="0"/>
                      <a:pt x="0" y="0"/>
                      <a:pt x="0" y="0"/>
                    </a:cubicBezTo>
                    <a:lnTo>
                      <a:pt x="0" y="127"/>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9" name="Google Shape;149;p18"/>
              <p:cNvSpPr/>
              <p:nvPr/>
            </p:nvSpPr>
            <p:spPr>
              <a:xfrm>
                <a:off x="5562600" y="1636713"/>
                <a:ext cx="173100" cy="1731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0" name="Google Shape;150;p18"/>
              <p:cNvSpPr/>
              <p:nvPr/>
            </p:nvSpPr>
            <p:spPr>
              <a:xfrm>
                <a:off x="9361488" y="2222500"/>
                <a:ext cx="63500" cy="60325"/>
              </a:xfrm>
              <a:custGeom>
                <a:rect b="b" l="l" r="r" t="t"/>
                <a:pathLst>
                  <a:path extrusionOk="0" h="16" w="17">
                    <a:moveTo>
                      <a:pt x="0" y="9"/>
                    </a:moveTo>
                    <a:cubicBezTo>
                      <a:pt x="1" y="10"/>
                      <a:pt x="2" y="10"/>
                      <a:pt x="3" y="11"/>
                    </a:cubicBezTo>
                    <a:cubicBezTo>
                      <a:pt x="6" y="12"/>
                      <a:pt x="9" y="14"/>
                      <a:pt x="12" y="16"/>
                    </a:cubicBezTo>
                    <a:cubicBezTo>
                      <a:pt x="17" y="7"/>
                      <a:pt x="17" y="7"/>
                      <a:pt x="17" y="7"/>
                    </a:cubicBezTo>
                    <a:cubicBezTo>
                      <a:pt x="5" y="0"/>
                      <a:pt x="5" y="0"/>
                      <a:pt x="5" y="0"/>
                    </a:cubicBezTo>
                    <a:lnTo>
                      <a:pt x="0" y="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1" name="Google Shape;151;p18"/>
              <p:cNvSpPr/>
              <p:nvPr/>
            </p:nvSpPr>
            <p:spPr>
              <a:xfrm>
                <a:off x="8910638" y="2571750"/>
                <a:ext cx="323850" cy="236538"/>
              </a:xfrm>
              <a:custGeom>
                <a:rect b="b" l="l" r="r" t="t"/>
                <a:pathLst>
                  <a:path extrusionOk="0" h="63" w="86">
                    <a:moveTo>
                      <a:pt x="22" y="60"/>
                    </a:moveTo>
                    <a:cubicBezTo>
                      <a:pt x="27" y="62"/>
                      <a:pt x="33" y="63"/>
                      <a:pt x="38" y="63"/>
                    </a:cubicBezTo>
                    <a:cubicBezTo>
                      <a:pt x="41" y="63"/>
                      <a:pt x="44" y="63"/>
                      <a:pt x="48" y="62"/>
                    </a:cubicBezTo>
                    <a:cubicBezTo>
                      <a:pt x="56" y="59"/>
                      <a:pt x="63" y="54"/>
                      <a:pt x="67" y="46"/>
                    </a:cubicBezTo>
                    <a:cubicBezTo>
                      <a:pt x="86" y="9"/>
                      <a:pt x="86" y="9"/>
                      <a:pt x="86" y="9"/>
                    </a:cubicBezTo>
                    <a:cubicBezTo>
                      <a:pt x="85" y="6"/>
                      <a:pt x="82" y="3"/>
                      <a:pt x="79" y="1"/>
                    </a:cubicBezTo>
                    <a:cubicBezTo>
                      <a:pt x="78" y="1"/>
                      <a:pt x="77" y="0"/>
                      <a:pt x="76" y="0"/>
                    </a:cubicBezTo>
                    <a:cubicBezTo>
                      <a:pt x="55" y="39"/>
                      <a:pt x="55" y="39"/>
                      <a:pt x="55" y="39"/>
                    </a:cubicBezTo>
                    <a:cubicBezTo>
                      <a:pt x="50" y="49"/>
                      <a:pt x="38" y="52"/>
                      <a:pt x="29" y="47"/>
                    </a:cubicBezTo>
                    <a:cubicBezTo>
                      <a:pt x="20" y="42"/>
                      <a:pt x="16" y="31"/>
                      <a:pt x="21" y="22"/>
                    </a:cubicBezTo>
                    <a:cubicBezTo>
                      <a:pt x="9" y="15"/>
                      <a:pt x="9" y="15"/>
                      <a:pt x="9" y="15"/>
                    </a:cubicBezTo>
                    <a:cubicBezTo>
                      <a:pt x="0" y="31"/>
                      <a:pt x="6" y="51"/>
                      <a:pt x="22" y="6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2" name="Google Shape;152;p18"/>
              <p:cNvSpPr/>
              <p:nvPr/>
            </p:nvSpPr>
            <p:spPr>
              <a:xfrm>
                <a:off x="8975725" y="2247900"/>
                <a:ext cx="561975" cy="474663"/>
              </a:xfrm>
              <a:custGeom>
                <a:rect b="b" l="l" r="r" t="t"/>
                <a:pathLst>
                  <a:path extrusionOk="0" h="126" w="150">
                    <a:moveTo>
                      <a:pt x="113" y="13"/>
                    </a:moveTo>
                    <a:cubicBezTo>
                      <a:pt x="110" y="11"/>
                      <a:pt x="107" y="9"/>
                      <a:pt x="104" y="8"/>
                    </a:cubicBezTo>
                    <a:cubicBezTo>
                      <a:pt x="103" y="7"/>
                      <a:pt x="102" y="7"/>
                      <a:pt x="101" y="6"/>
                    </a:cubicBezTo>
                    <a:cubicBezTo>
                      <a:pt x="91" y="2"/>
                      <a:pt x="81" y="0"/>
                      <a:pt x="71" y="0"/>
                    </a:cubicBezTo>
                    <a:cubicBezTo>
                      <a:pt x="46" y="0"/>
                      <a:pt x="21" y="13"/>
                      <a:pt x="9" y="37"/>
                    </a:cubicBezTo>
                    <a:cubicBezTo>
                      <a:pt x="4" y="46"/>
                      <a:pt x="2" y="54"/>
                      <a:pt x="1" y="63"/>
                    </a:cubicBezTo>
                    <a:cubicBezTo>
                      <a:pt x="1" y="65"/>
                      <a:pt x="1" y="67"/>
                      <a:pt x="0" y="68"/>
                    </a:cubicBezTo>
                    <a:cubicBezTo>
                      <a:pt x="0" y="69"/>
                      <a:pt x="1" y="70"/>
                      <a:pt x="1" y="70"/>
                    </a:cubicBezTo>
                    <a:cubicBezTo>
                      <a:pt x="2" y="70"/>
                      <a:pt x="2" y="70"/>
                      <a:pt x="3" y="69"/>
                    </a:cubicBezTo>
                    <a:cubicBezTo>
                      <a:pt x="4" y="68"/>
                      <a:pt x="5" y="67"/>
                      <a:pt x="7" y="66"/>
                    </a:cubicBezTo>
                    <a:cubicBezTo>
                      <a:pt x="10" y="63"/>
                      <a:pt x="14" y="62"/>
                      <a:pt x="19" y="62"/>
                    </a:cubicBezTo>
                    <a:cubicBezTo>
                      <a:pt x="22" y="62"/>
                      <a:pt x="25" y="62"/>
                      <a:pt x="28" y="64"/>
                    </a:cubicBezTo>
                    <a:cubicBezTo>
                      <a:pt x="35" y="68"/>
                      <a:pt x="39" y="75"/>
                      <a:pt x="39" y="83"/>
                    </a:cubicBezTo>
                    <a:cubicBezTo>
                      <a:pt x="38" y="85"/>
                      <a:pt x="38" y="87"/>
                      <a:pt x="39" y="87"/>
                    </a:cubicBezTo>
                    <a:cubicBezTo>
                      <a:pt x="39" y="87"/>
                      <a:pt x="40" y="86"/>
                      <a:pt x="42" y="85"/>
                    </a:cubicBezTo>
                    <a:cubicBezTo>
                      <a:pt x="46" y="82"/>
                      <a:pt x="50" y="81"/>
                      <a:pt x="54" y="81"/>
                    </a:cubicBezTo>
                    <a:cubicBezTo>
                      <a:pt x="56" y="81"/>
                      <a:pt x="59" y="81"/>
                      <a:pt x="61" y="82"/>
                    </a:cubicBezTo>
                    <a:cubicBezTo>
                      <a:pt x="62" y="82"/>
                      <a:pt x="63" y="83"/>
                      <a:pt x="64" y="83"/>
                    </a:cubicBezTo>
                    <a:cubicBezTo>
                      <a:pt x="67" y="85"/>
                      <a:pt x="70" y="87"/>
                      <a:pt x="72" y="90"/>
                    </a:cubicBezTo>
                    <a:cubicBezTo>
                      <a:pt x="74" y="94"/>
                      <a:pt x="75" y="98"/>
                      <a:pt x="75" y="102"/>
                    </a:cubicBezTo>
                    <a:cubicBezTo>
                      <a:pt x="75" y="105"/>
                      <a:pt x="75" y="106"/>
                      <a:pt x="75" y="106"/>
                    </a:cubicBezTo>
                    <a:cubicBezTo>
                      <a:pt x="76" y="106"/>
                      <a:pt x="77" y="105"/>
                      <a:pt x="79" y="104"/>
                    </a:cubicBezTo>
                    <a:cubicBezTo>
                      <a:pt x="82" y="101"/>
                      <a:pt x="86" y="100"/>
                      <a:pt x="91" y="100"/>
                    </a:cubicBezTo>
                    <a:cubicBezTo>
                      <a:pt x="94" y="100"/>
                      <a:pt x="97" y="101"/>
                      <a:pt x="100" y="102"/>
                    </a:cubicBezTo>
                    <a:cubicBezTo>
                      <a:pt x="107" y="106"/>
                      <a:pt x="111" y="113"/>
                      <a:pt x="111" y="121"/>
                    </a:cubicBezTo>
                    <a:cubicBezTo>
                      <a:pt x="111" y="124"/>
                      <a:pt x="111" y="126"/>
                      <a:pt x="113" y="126"/>
                    </a:cubicBezTo>
                    <a:cubicBezTo>
                      <a:pt x="114" y="126"/>
                      <a:pt x="115" y="126"/>
                      <a:pt x="116" y="124"/>
                    </a:cubicBezTo>
                    <a:cubicBezTo>
                      <a:pt x="123" y="119"/>
                      <a:pt x="129" y="112"/>
                      <a:pt x="133" y="103"/>
                    </a:cubicBezTo>
                    <a:cubicBezTo>
                      <a:pt x="150" y="72"/>
                      <a:pt x="140" y="34"/>
                      <a:pt x="113" y="13"/>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3" name="Google Shape;153;p18"/>
              <p:cNvSpPr/>
              <p:nvPr/>
            </p:nvSpPr>
            <p:spPr>
              <a:xfrm>
                <a:off x="954088" y="3427413"/>
                <a:ext cx="528638" cy="125413"/>
              </a:xfrm>
              <a:custGeom>
                <a:rect b="b" l="l" r="r" t="t"/>
                <a:pathLst>
                  <a:path extrusionOk="0" h="79" w="333">
                    <a:moveTo>
                      <a:pt x="302" y="48"/>
                    </a:moveTo>
                    <a:lnTo>
                      <a:pt x="30" y="48"/>
                    </a:lnTo>
                    <a:lnTo>
                      <a:pt x="30" y="0"/>
                    </a:lnTo>
                    <a:lnTo>
                      <a:pt x="0" y="0"/>
                    </a:lnTo>
                    <a:lnTo>
                      <a:pt x="0" y="79"/>
                    </a:lnTo>
                    <a:lnTo>
                      <a:pt x="333" y="79"/>
                    </a:lnTo>
                    <a:lnTo>
                      <a:pt x="333" y="0"/>
                    </a:lnTo>
                    <a:lnTo>
                      <a:pt x="302" y="0"/>
                    </a:lnTo>
                    <a:lnTo>
                      <a:pt x="302" y="48"/>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4" name="Google Shape;154;p18"/>
              <p:cNvSpPr/>
              <p:nvPr/>
            </p:nvSpPr>
            <p:spPr>
              <a:xfrm>
                <a:off x="1028700" y="3052763"/>
                <a:ext cx="390525" cy="415925"/>
              </a:xfrm>
              <a:custGeom>
                <a:rect b="b" l="l" r="r" t="t"/>
                <a:pathLst>
                  <a:path extrusionOk="0" h="262" w="246">
                    <a:moveTo>
                      <a:pt x="42" y="151"/>
                    </a:moveTo>
                    <a:lnTo>
                      <a:pt x="42" y="262"/>
                    </a:lnTo>
                    <a:lnTo>
                      <a:pt x="203" y="262"/>
                    </a:lnTo>
                    <a:lnTo>
                      <a:pt x="203" y="151"/>
                    </a:lnTo>
                    <a:lnTo>
                      <a:pt x="246" y="151"/>
                    </a:lnTo>
                    <a:lnTo>
                      <a:pt x="123" y="0"/>
                    </a:lnTo>
                    <a:lnTo>
                      <a:pt x="0" y="151"/>
                    </a:lnTo>
                    <a:lnTo>
                      <a:pt x="42" y="151"/>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5" name="Google Shape;155;p18"/>
              <p:cNvSpPr/>
              <p:nvPr/>
            </p:nvSpPr>
            <p:spPr>
              <a:xfrm>
                <a:off x="7323138" y="3198813"/>
                <a:ext cx="604838" cy="585788"/>
              </a:xfrm>
              <a:custGeom>
                <a:rect b="b" l="l" r="r" t="t"/>
                <a:pathLst>
                  <a:path extrusionOk="0" h="156" w="161">
                    <a:moveTo>
                      <a:pt x="137" y="104"/>
                    </a:moveTo>
                    <a:cubicBezTo>
                      <a:pt x="126" y="116"/>
                      <a:pt x="110" y="122"/>
                      <a:pt x="94" y="122"/>
                    </a:cubicBezTo>
                    <a:cubicBezTo>
                      <a:pt x="94" y="98"/>
                      <a:pt x="94" y="98"/>
                      <a:pt x="94" y="98"/>
                    </a:cubicBezTo>
                    <a:cubicBezTo>
                      <a:pt x="106" y="98"/>
                      <a:pt x="106" y="98"/>
                      <a:pt x="106" y="98"/>
                    </a:cubicBezTo>
                    <a:cubicBezTo>
                      <a:pt x="106" y="73"/>
                      <a:pt x="106" y="73"/>
                      <a:pt x="106" y="73"/>
                    </a:cubicBezTo>
                    <a:cubicBezTo>
                      <a:pt x="131" y="73"/>
                      <a:pt x="131" y="73"/>
                      <a:pt x="131" y="73"/>
                    </a:cubicBezTo>
                    <a:cubicBezTo>
                      <a:pt x="131" y="50"/>
                      <a:pt x="131" y="50"/>
                      <a:pt x="131" y="50"/>
                    </a:cubicBezTo>
                    <a:cubicBezTo>
                      <a:pt x="131" y="50"/>
                      <a:pt x="131" y="50"/>
                      <a:pt x="131" y="50"/>
                    </a:cubicBezTo>
                    <a:cubicBezTo>
                      <a:pt x="106" y="50"/>
                      <a:pt x="106" y="50"/>
                      <a:pt x="106" y="50"/>
                    </a:cubicBezTo>
                    <a:cubicBezTo>
                      <a:pt x="106" y="24"/>
                      <a:pt x="106" y="24"/>
                      <a:pt x="106" y="24"/>
                    </a:cubicBezTo>
                    <a:cubicBezTo>
                      <a:pt x="94" y="24"/>
                      <a:pt x="94" y="24"/>
                      <a:pt x="94" y="24"/>
                    </a:cubicBezTo>
                    <a:cubicBezTo>
                      <a:pt x="94" y="0"/>
                      <a:pt x="94" y="0"/>
                      <a:pt x="94" y="0"/>
                    </a:cubicBezTo>
                    <a:cubicBezTo>
                      <a:pt x="110" y="0"/>
                      <a:pt x="126" y="6"/>
                      <a:pt x="137" y="18"/>
                    </a:cubicBezTo>
                    <a:cubicBezTo>
                      <a:pt x="161" y="42"/>
                      <a:pt x="161" y="80"/>
                      <a:pt x="137" y="104"/>
                    </a:cubicBezTo>
                    <a:close/>
                    <a:moveTo>
                      <a:pt x="94" y="122"/>
                    </a:moveTo>
                    <a:cubicBezTo>
                      <a:pt x="83" y="122"/>
                      <a:pt x="72" y="119"/>
                      <a:pt x="62" y="113"/>
                    </a:cubicBezTo>
                    <a:cubicBezTo>
                      <a:pt x="19" y="156"/>
                      <a:pt x="19" y="156"/>
                      <a:pt x="19" y="156"/>
                    </a:cubicBezTo>
                    <a:cubicBezTo>
                      <a:pt x="0" y="136"/>
                      <a:pt x="0" y="136"/>
                      <a:pt x="0" y="136"/>
                    </a:cubicBezTo>
                    <a:cubicBezTo>
                      <a:pt x="43" y="93"/>
                      <a:pt x="43" y="93"/>
                      <a:pt x="43" y="93"/>
                    </a:cubicBezTo>
                    <a:cubicBezTo>
                      <a:pt x="28" y="70"/>
                      <a:pt x="31" y="39"/>
                      <a:pt x="51" y="18"/>
                    </a:cubicBezTo>
                    <a:cubicBezTo>
                      <a:pt x="63" y="6"/>
                      <a:pt x="79" y="0"/>
                      <a:pt x="94" y="0"/>
                    </a:cubicBezTo>
                    <a:cubicBezTo>
                      <a:pt x="94" y="24"/>
                      <a:pt x="94" y="24"/>
                      <a:pt x="94" y="24"/>
                    </a:cubicBezTo>
                    <a:cubicBezTo>
                      <a:pt x="83" y="24"/>
                      <a:pt x="83" y="24"/>
                      <a:pt x="83" y="24"/>
                    </a:cubicBezTo>
                    <a:cubicBezTo>
                      <a:pt x="83" y="50"/>
                      <a:pt x="83" y="50"/>
                      <a:pt x="83" y="50"/>
                    </a:cubicBezTo>
                    <a:cubicBezTo>
                      <a:pt x="58" y="50"/>
                      <a:pt x="58" y="50"/>
                      <a:pt x="58" y="50"/>
                    </a:cubicBezTo>
                    <a:cubicBezTo>
                      <a:pt x="58" y="73"/>
                      <a:pt x="58" y="73"/>
                      <a:pt x="58" y="73"/>
                    </a:cubicBezTo>
                    <a:cubicBezTo>
                      <a:pt x="83" y="73"/>
                      <a:pt x="83" y="73"/>
                      <a:pt x="83" y="73"/>
                    </a:cubicBezTo>
                    <a:cubicBezTo>
                      <a:pt x="83" y="98"/>
                      <a:pt x="83" y="98"/>
                      <a:pt x="83" y="98"/>
                    </a:cubicBezTo>
                    <a:cubicBezTo>
                      <a:pt x="94" y="98"/>
                      <a:pt x="94" y="98"/>
                      <a:pt x="94" y="98"/>
                    </a:cubicBezTo>
                    <a:lnTo>
                      <a:pt x="94" y="122"/>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6" name="Google Shape;156;p18"/>
              <p:cNvSpPr/>
              <p:nvPr/>
            </p:nvSpPr>
            <p:spPr>
              <a:xfrm>
                <a:off x="2643188" y="3003550"/>
                <a:ext cx="239713" cy="695325"/>
              </a:xfrm>
              <a:custGeom>
                <a:rect b="b" l="l" r="r" t="t"/>
                <a:pathLst>
                  <a:path extrusionOk="0" h="185" w="64">
                    <a:moveTo>
                      <a:pt x="7" y="22"/>
                    </a:moveTo>
                    <a:cubicBezTo>
                      <a:pt x="4" y="29"/>
                      <a:pt x="1" y="37"/>
                      <a:pt x="0" y="45"/>
                    </a:cubicBezTo>
                    <a:cubicBezTo>
                      <a:pt x="0" y="52"/>
                      <a:pt x="1" y="58"/>
                      <a:pt x="5" y="64"/>
                    </a:cubicBezTo>
                    <a:cubicBezTo>
                      <a:pt x="9" y="70"/>
                      <a:pt x="15" y="80"/>
                      <a:pt x="23" y="84"/>
                    </a:cubicBezTo>
                    <a:cubicBezTo>
                      <a:pt x="23" y="185"/>
                      <a:pt x="23" y="185"/>
                      <a:pt x="23" y="185"/>
                    </a:cubicBezTo>
                    <a:cubicBezTo>
                      <a:pt x="40" y="185"/>
                      <a:pt x="40" y="185"/>
                      <a:pt x="40" y="185"/>
                    </a:cubicBezTo>
                    <a:cubicBezTo>
                      <a:pt x="40" y="84"/>
                      <a:pt x="40" y="84"/>
                      <a:pt x="40" y="84"/>
                    </a:cubicBezTo>
                    <a:cubicBezTo>
                      <a:pt x="48" y="80"/>
                      <a:pt x="55" y="71"/>
                      <a:pt x="58" y="64"/>
                    </a:cubicBezTo>
                    <a:cubicBezTo>
                      <a:pt x="62" y="58"/>
                      <a:pt x="64" y="52"/>
                      <a:pt x="63" y="45"/>
                    </a:cubicBezTo>
                    <a:cubicBezTo>
                      <a:pt x="62" y="37"/>
                      <a:pt x="59" y="29"/>
                      <a:pt x="56" y="22"/>
                    </a:cubicBezTo>
                    <a:cubicBezTo>
                      <a:pt x="54" y="16"/>
                      <a:pt x="50" y="1"/>
                      <a:pt x="42" y="0"/>
                    </a:cubicBezTo>
                    <a:cubicBezTo>
                      <a:pt x="47" y="43"/>
                      <a:pt x="47" y="43"/>
                      <a:pt x="47" y="43"/>
                    </a:cubicBezTo>
                    <a:cubicBezTo>
                      <a:pt x="41" y="43"/>
                      <a:pt x="41" y="43"/>
                      <a:pt x="41" y="43"/>
                    </a:cubicBezTo>
                    <a:cubicBezTo>
                      <a:pt x="36" y="0"/>
                      <a:pt x="36" y="0"/>
                      <a:pt x="36" y="0"/>
                    </a:cubicBezTo>
                    <a:cubicBezTo>
                      <a:pt x="32" y="0"/>
                      <a:pt x="32" y="0"/>
                      <a:pt x="32" y="0"/>
                    </a:cubicBezTo>
                    <a:cubicBezTo>
                      <a:pt x="27" y="0"/>
                      <a:pt x="27" y="0"/>
                      <a:pt x="27" y="0"/>
                    </a:cubicBezTo>
                    <a:cubicBezTo>
                      <a:pt x="22" y="43"/>
                      <a:pt x="22" y="43"/>
                      <a:pt x="22" y="43"/>
                    </a:cubicBezTo>
                    <a:cubicBezTo>
                      <a:pt x="17" y="43"/>
                      <a:pt x="17" y="43"/>
                      <a:pt x="17" y="43"/>
                    </a:cubicBezTo>
                    <a:cubicBezTo>
                      <a:pt x="21" y="0"/>
                      <a:pt x="21" y="0"/>
                      <a:pt x="21" y="0"/>
                    </a:cubicBezTo>
                    <a:cubicBezTo>
                      <a:pt x="13" y="1"/>
                      <a:pt x="9" y="16"/>
                      <a:pt x="7" y="2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7" name="Google Shape;157;p18"/>
              <p:cNvSpPr/>
              <p:nvPr/>
            </p:nvSpPr>
            <p:spPr>
              <a:xfrm>
                <a:off x="2957513" y="2989263"/>
                <a:ext cx="252413" cy="709613"/>
              </a:xfrm>
              <a:custGeom>
                <a:rect b="b" l="l" r="r" t="t"/>
                <a:pathLst>
                  <a:path extrusionOk="0" h="189" w="67">
                    <a:moveTo>
                      <a:pt x="42" y="189"/>
                    </a:moveTo>
                    <a:cubicBezTo>
                      <a:pt x="42" y="90"/>
                      <a:pt x="42" y="90"/>
                      <a:pt x="42" y="90"/>
                    </a:cubicBezTo>
                    <a:cubicBezTo>
                      <a:pt x="57" y="85"/>
                      <a:pt x="67" y="69"/>
                      <a:pt x="67" y="50"/>
                    </a:cubicBezTo>
                    <a:cubicBezTo>
                      <a:pt x="67" y="27"/>
                      <a:pt x="52" y="0"/>
                      <a:pt x="34" y="0"/>
                    </a:cubicBezTo>
                    <a:cubicBezTo>
                      <a:pt x="15" y="0"/>
                      <a:pt x="0" y="27"/>
                      <a:pt x="0" y="50"/>
                    </a:cubicBezTo>
                    <a:cubicBezTo>
                      <a:pt x="0" y="69"/>
                      <a:pt x="10" y="85"/>
                      <a:pt x="25" y="90"/>
                    </a:cubicBezTo>
                    <a:cubicBezTo>
                      <a:pt x="25" y="189"/>
                      <a:pt x="25" y="189"/>
                      <a:pt x="25" y="189"/>
                    </a:cubicBezTo>
                    <a:lnTo>
                      <a:pt x="42" y="18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8" name="Google Shape;158;p18"/>
              <p:cNvSpPr/>
              <p:nvPr/>
            </p:nvSpPr>
            <p:spPr>
              <a:xfrm>
                <a:off x="8194675" y="1827213"/>
                <a:ext cx="44400" cy="1206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9" name="Google Shape;159;p18"/>
              <p:cNvSpPr/>
              <p:nvPr/>
            </p:nvSpPr>
            <p:spPr>
              <a:xfrm>
                <a:off x="8397875" y="1827213"/>
                <a:ext cx="198438" cy="120650"/>
              </a:xfrm>
              <a:custGeom>
                <a:rect b="b" l="l" r="r" t="t"/>
                <a:pathLst>
                  <a:path extrusionOk="0" h="76" w="125">
                    <a:moveTo>
                      <a:pt x="125" y="76"/>
                    </a:moveTo>
                    <a:lnTo>
                      <a:pt x="125" y="0"/>
                    </a:lnTo>
                    <a:lnTo>
                      <a:pt x="75" y="0"/>
                    </a:lnTo>
                    <a:lnTo>
                      <a:pt x="0" y="76"/>
                    </a:lnTo>
                    <a:lnTo>
                      <a:pt x="125" y="76"/>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0" name="Google Shape;160;p18"/>
              <p:cNvSpPr/>
              <p:nvPr/>
            </p:nvSpPr>
            <p:spPr>
              <a:xfrm>
                <a:off x="8261350" y="1827213"/>
                <a:ext cx="131763" cy="120650"/>
              </a:xfrm>
              <a:custGeom>
                <a:rect b="b" l="l" r="r" t="t"/>
                <a:pathLst>
                  <a:path extrusionOk="0" h="76" w="83">
                    <a:moveTo>
                      <a:pt x="83" y="0"/>
                    </a:moveTo>
                    <a:lnTo>
                      <a:pt x="0" y="0"/>
                    </a:lnTo>
                    <a:lnTo>
                      <a:pt x="0" y="76"/>
                    </a:lnTo>
                    <a:lnTo>
                      <a:pt x="5" y="76"/>
                    </a:lnTo>
                    <a:lnTo>
                      <a:pt x="83"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1" name="Google Shape;161;p18"/>
              <p:cNvSpPr/>
              <p:nvPr/>
            </p:nvSpPr>
            <p:spPr>
              <a:xfrm>
                <a:off x="8074025" y="1568450"/>
                <a:ext cx="641350" cy="638175"/>
              </a:xfrm>
              <a:custGeom>
                <a:rect b="b" l="l" r="r" t="t"/>
                <a:pathLst>
                  <a:path extrusionOk="0" h="170" w="171">
                    <a:moveTo>
                      <a:pt x="98" y="170"/>
                    </a:moveTo>
                    <a:cubicBezTo>
                      <a:pt x="139" y="163"/>
                      <a:pt x="171" y="128"/>
                      <a:pt x="171" y="85"/>
                    </a:cubicBezTo>
                    <a:cubicBezTo>
                      <a:pt x="171" y="42"/>
                      <a:pt x="139" y="7"/>
                      <a:pt x="98" y="1"/>
                    </a:cubicBezTo>
                    <a:cubicBezTo>
                      <a:pt x="98" y="15"/>
                      <a:pt x="98" y="15"/>
                      <a:pt x="98" y="15"/>
                    </a:cubicBezTo>
                    <a:cubicBezTo>
                      <a:pt x="110" y="17"/>
                      <a:pt x="121" y="23"/>
                      <a:pt x="130" y="30"/>
                    </a:cubicBezTo>
                    <a:cubicBezTo>
                      <a:pt x="98" y="62"/>
                      <a:pt x="98" y="62"/>
                      <a:pt x="98" y="62"/>
                    </a:cubicBezTo>
                    <a:cubicBezTo>
                      <a:pt x="98" y="82"/>
                      <a:pt x="98" y="82"/>
                      <a:pt x="98" y="82"/>
                    </a:cubicBezTo>
                    <a:cubicBezTo>
                      <a:pt x="112" y="69"/>
                      <a:pt x="112" y="69"/>
                      <a:pt x="112" y="69"/>
                    </a:cubicBezTo>
                    <a:cubicBezTo>
                      <a:pt x="114" y="67"/>
                      <a:pt x="114" y="67"/>
                      <a:pt x="114" y="67"/>
                    </a:cubicBezTo>
                    <a:cubicBezTo>
                      <a:pt x="116" y="64"/>
                      <a:pt x="116" y="64"/>
                      <a:pt x="116" y="64"/>
                    </a:cubicBezTo>
                    <a:cubicBezTo>
                      <a:pt x="140" y="40"/>
                      <a:pt x="140" y="40"/>
                      <a:pt x="140" y="40"/>
                    </a:cubicBezTo>
                    <a:cubicBezTo>
                      <a:pt x="150" y="52"/>
                      <a:pt x="156" y="68"/>
                      <a:pt x="156" y="85"/>
                    </a:cubicBezTo>
                    <a:cubicBezTo>
                      <a:pt x="156" y="85"/>
                      <a:pt x="156" y="85"/>
                      <a:pt x="156" y="85"/>
                    </a:cubicBezTo>
                    <a:cubicBezTo>
                      <a:pt x="156" y="120"/>
                      <a:pt x="131" y="149"/>
                      <a:pt x="98" y="155"/>
                    </a:cubicBezTo>
                    <a:lnTo>
                      <a:pt x="98" y="170"/>
                    </a:lnTo>
                    <a:close/>
                    <a:moveTo>
                      <a:pt x="85" y="170"/>
                    </a:moveTo>
                    <a:cubicBezTo>
                      <a:pt x="90" y="170"/>
                      <a:pt x="94" y="170"/>
                      <a:pt x="98" y="170"/>
                    </a:cubicBezTo>
                    <a:cubicBezTo>
                      <a:pt x="98" y="155"/>
                      <a:pt x="98" y="155"/>
                      <a:pt x="98" y="155"/>
                    </a:cubicBezTo>
                    <a:cubicBezTo>
                      <a:pt x="94" y="156"/>
                      <a:pt x="90" y="156"/>
                      <a:pt x="85" y="156"/>
                    </a:cubicBezTo>
                    <a:cubicBezTo>
                      <a:pt x="68" y="156"/>
                      <a:pt x="52" y="150"/>
                      <a:pt x="40" y="140"/>
                    </a:cubicBezTo>
                    <a:cubicBezTo>
                      <a:pt x="74" y="106"/>
                      <a:pt x="74" y="106"/>
                      <a:pt x="74" y="106"/>
                    </a:cubicBezTo>
                    <a:cubicBezTo>
                      <a:pt x="77" y="104"/>
                      <a:pt x="77" y="104"/>
                      <a:pt x="77" y="104"/>
                    </a:cubicBezTo>
                    <a:cubicBezTo>
                      <a:pt x="79" y="101"/>
                      <a:pt x="79" y="101"/>
                      <a:pt x="79" y="101"/>
                    </a:cubicBezTo>
                    <a:cubicBezTo>
                      <a:pt x="98" y="82"/>
                      <a:pt x="98" y="82"/>
                      <a:pt x="98" y="82"/>
                    </a:cubicBezTo>
                    <a:cubicBezTo>
                      <a:pt x="98" y="62"/>
                      <a:pt x="98" y="62"/>
                      <a:pt x="98" y="62"/>
                    </a:cubicBezTo>
                    <a:cubicBezTo>
                      <a:pt x="96" y="64"/>
                      <a:pt x="96" y="64"/>
                      <a:pt x="96" y="64"/>
                    </a:cubicBezTo>
                    <a:cubicBezTo>
                      <a:pt x="94" y="67"/>
                      <a:pt x="94" y="67"/>
                      <a:pt x="94" y="67"/>
                    </a:cubicBezTo>
                    <a:cubicBezTo>
                      <a:pt x="91" y="69"/>
                      <a:pt x="91" y="69"/>
                      <a:pt x="91" y="69"/>
                    </a:cubicBezTo>
                    <a:cubicBezTo>
                      <a:pt x="59" y="101"/>
                      <a:pt x="59" y="101"/>
                      <a:pt x="59" y="101"/>
                    </a:cubicBezTo>
                    <a:cubicBezTo>
                      <a:pt x="57" y="104"/>
                      <a:pt x="57" y="104"/>
                      <a:pt x="57" y="104"/>
                    </a:cubicBezTo>
                    <a:cubicBezTo>
                      <a:pt x="54" y="106"/>
                      <a:pt x="54" y="106"/>
                      <a:pt x="54" y="106"/>
                    </a:cubicBezTo>
                    <a:cubicBezTo>
                      <a:pt x="30" y="130"/>
                      <a:pt x="30" y="130"/>
                      <a:pt x="30" y="130"/>
                    </a:cubicBezTo>
                    <a:cubicBezTo>
                      <a:pt x="20" y="118"/>
                      <a:pt x="14" y="102"/>
                      <a:pt x="14" y="85"/>
                    </a:cubicBezTo>
                    <a:cubicBezTo>
                      <a:pt x="14" y="46"/>
                      <a:pt x="46" y="14"/>
                      <a:pt x="85" y="14"/>
                    </a:cubicBezTo>
                    <a:cubicBezTo>
                      <a:pt x="85" y="14"/>
                      <a:pt x="85" y="14"/>
                      <a:pt x="85" y="14"/>
                    </a:cubicBezTo>
                    <a:cubicBezTo>
                      <a:pt x="90" y="14"/>
                      <a:pt x="94" y="14"/>
                      <a:pt x="98" y="15"/>
                    </a:cubicBezTo>
                    <a:cubicBezTo>
                      <a:pt x="98" y="1"/>
                      <a:pt x="98" y="1"/>
                      <a:pt x="98" y="1"/>
                    </a:cubicBezTo>
                    <a:cubicBezTo>
                      <a:pt x="94" y="0"/>
                      <a:pt x="90" y="0"/>
                      <a:pt x="85" y="0"/>
                    </a:cubicBezTo>
                    <a:cubicBezTo>
                      <a:pt x="38" y="0"/>
                      <a:pt x="0" y="38"/>
                      <a:pt x="0" y="85"/>
                    </a:cubicBezTo>
                    <a:cubicBezTo>
                      <a:pt x="0" y="132"/>
                      <a:pt x="38" y="170"/>
                      <a:pt x="85" y="17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2" name="Google Shape;162;p18"/>
              <p:cNvSpPr/>
              <p:nvPr/>
            </p:nvSpPr>
            <p:spPr>
              <a:xfrm>
                <a:off x="6524625" y="2305050"/>
                <a:ext cx="608013" cy="150813"/>
              </a:xfrm>
              <a:custGeom>
                <a:rect b="b" l="l" r="r" t="t"/>
                <a:pathLst>
                  <a:path extrusionOk="0" h="95" w="383">
                    <a:moveTo>
                      <a:pt x="191" y="78"/>
                    </a:moveTo>
                    <a:lnTo>
                      <a:pt x="328" y="78"/>
                    </a:lnTo>
                    <a:lnTo>
                      <a:pt x="340" y="95"/>
                    </a:lnTo>
                    <a:lnTo>
                      <a:pt x="383" y="95"/>
                    </a:lnTo>
                    <a:lnTo>
                      <a:pt x="312" y="0"/>
                    </a:lnTo>
                    <a:lnTo>
                      <a:pt x="267" y="0"/>
                    </a:lnTo>
                    <a:lnTo>
                      <a:pt x="276" y="12"/>
                    </a:lnTo>
                    <a:lnTo>
                      <a:pt x="191" y="12"/>
                    </a:lnTo>
                    <a:lnTo>
                      <a:pt x="191" y="38"/>
                    </a:lnTo>
                    <a:lnTo>
                      <a:pt x="295" y="38"/>
                    </a:lnTo>
                    <a:lnTo>
                      <a:pt x="309" y="54"/>
                    </a:lnTo>
                    <a:lnTo>
                      <a:pt x="191" y="54"/>
                    </a:lnTo>
                    <a:lnTo>
                      <a:pt x="191" y="78"/>
                    </a:lnTo>
                    <a:close/>
                    <a:moveTo>
                      <a:pt x="56" y="78"/>
                    </a:moveTo>
                    <a:lnTo>
                      <a:pt x="191" y="78"/>
                    </a:lnTo>
                    <a:lnTo>
                      <a:pt x="191" y="54"/>
                    </a:lnTo>
                    <a:lnTo>
                      <a:pt x="75" y="54"/>
                    </a:lnTo>
                    <a:lnTo>
                      <a:pt x="87" y="38"/>
                    </a:lnTo>
                    <a:lnTo>
                      <a:pt x="87" y="38"/>
                    </a:lnTo>
                    <a:lnTo>
                      <a:pt x="191" y="38"/>
                    </a:lnTo>
                    <a:lnTo>
                      <a:pt x="191" y="12"/>
                    </a:lnTo>
                    <a:lnTo>
                      <a:pt x="106" y="12"/>
                    </a:lnTo>
                    <a:lnTo>
                      <a:pt x="115" y="0"/>
                    </a:lnTo>
                    <a:lnTo>
                      <a:pt x="73" y="0"/>
                    </a:lnTo>
                    <a:lnTo>
                      <a:pt x="0" y="95"/>
                    </a:lnTo>
                    <a:lnTo>
                      <a:pt x="45" y="95"/>
                    </a:lnTo>
                    <a:lnTo>
                      <a:pt x="56" y="78"/>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3" name="Google Shape;163;p18"/>
              <p:cNvSpPr/>
              <p:nvPr/>
            </p:nvSpPr>
            <p:spPr>
              <a:xfrm>
                <a:off x="6557963" y="1714500"/>
                <a:ext cx="555625" cy="568325"/>
              </a:xfrm>
              <a:custGeom>
                <a:rect b="b" l="l" r="r" t="t"/>
                <a:pathLst>
                  <a:path extrusionOk="0" h="358" w="350">
                    <a:moveTo>
                      <a:pt x="350" y="0"/>
                    </a:moveTo>
                    <a:lnTo>
                      <a:pt x="291" y="0"/>
                    </a:lnTo>
                    <a:lnTo>
                      <a:pt x="291" y="74"/>
                    </a:lnTo>
                    <a:lnTo>
                      <a:pt x="321" y="74"/>
                    </a:lnTo>
                    <a:lnTo>
                      <a:pt x="321" y="251"/>
                    </a:lnTo>
                    <a:lnTo>
                      <a:pt x="321" y="251"/>
                    </a:lnTo>
                    <a:lnTo>
                      <a:pt x="291" y="251"/>
                    </a:lnTo>
                    <a:lnTo>
                      <a:pt x="291" y="284"/>
                    </a:lnTo>
                    <a:lnTo>
                      <a:pt x="321" y="284"/>
                    </a:lnTo>
                    <a:lnTo>
                      <a:pt x="321" y="317"/>
                    </a:lnTo>
                    <a:lnTo>
                      <a:pt x="321" y="317"/>
                    </a:lnTo>
                    <a:lnTo>
                      <a:pt x="291" y="317"/>
                    </a:lnTo>
                    <a:lnTo>
                      <a:pt x="291" y="358"/>
                    </a:lnTo>
                    <a:lnTo>
                      <a:pt x="350" y="358"/>
                    </a:lnTo>
                    <a:lnTo>
                      <a:pt x="350" y="0"/>
                    </a:lnTo>
                    <a:lnTo>
                      <a:pt x="350" y="0"/>
                    </a:lnTo>
                    <a:close/>
                    <a:moveTo>
                      <a:pt x="291" y="0"/>
                    </a:moveTo>
                    <a:lnTo>
                      <a:pt x="175" y="0"/>
                    </a:lnTo>
                    <a:lnTo>
                      <a:pt x="175" y="24"/>
                    </a:lnTo>
                    <a:lnTo>
                      <a:pt x="277" y="24"/>
                    </a:lnTo>
                    <a:lnTo>
                      <a:pt x="277" y="45"/>
                    </a:lnTo>
                    <a:lnTo>
                      <a:pt x="175" y="45"/>
                    </a:lnTo>
                    <a:lnTo>
                      <a:pt x="175" y="74"/>
                    </a:lnTo>
                    <a:lnTo>
                      <a:pt x="291" y="74"/>
                    </a:lnTo>
                    <a:lnTo>
                      <a:pt x="291" y="0"/>
                    </a:lnTo>
                    <a:lnTo>
                      <a:pt x="291" y="0"/>
                    </a:lnTo>
                    <a:close/>
                    <a:moveTo>
                      <a:pt x="175" y="358"/>
                    </a:moveTo>
                    <a:lnTo>
                      <a:pt x="291" y="358"/>
                    </a:lnTo>
                    <a:lnTo>
                      <a:pt x="291" y="317"/>
                    </a:lnTo>
                    <a:lnTo>
                      <a:pt x="260" y="317"/>
                    </a:lnTo>
                    <a:lnTo>
                      <a:pt x="260" y="284"/>
                    </a:lnTo>
                    <a:lnTo>
                      <a:pt x="291" y="284"/>
                    </a:lnTo>
                    <a:lnTo>
                      <a:pt x="291" y="251"/>
                    </a:lnTo>
                    <a:lnTo>
                      <a:pt x="175" y="251"/>
                    </a:lnTo>
                    <a:lnTo>
                      <a:pt x="175" y="358"/>
                    </a:lnTo>
                    <a:close/>
                    <a:moveTo>
                      <a:pt x="175" y="0"/>
                    </a:moveTo>
                    <a:lnTo>
                      <a:pt x="59" y="0"/>
                    </a:lnTo>
                    <a:lnTo>
                      <a:pt x="59" y="74"/>
                    </a:lnTo>
                    <a:lnTo>
                      <a:pt x="175" y="74"/>
                    </a:lnTo>
                    <a:lnTo>
                      <a:pt x="175" y="45"/>
                    </a:lnTo>
                    <a:lnTo>
                      <a:pt x="73" y="45"/>
                    </a:lnTo>
                    <a:lnTo>
                      <a:pt x="73" y="24"/>
                    </a:lnTo>
                    <a:lnTo>
                      <a:pt x="73" y="24"/>
                    </a:lnTo>
                    <a:lnTo>
                      <a:pt x="175" y="24"/>
                    </a:lnTo>
                    <a:lnTo>
                      <a:pt x="175" y="0"/>
                    </a:lnTo>
                    <a:lnTo>
                      <a:pt x="175" y="0"/>
                    </a:lnTo>
                    <a:close/>
                    <a:moveTo>
                      <a:pt x="59" y="358"/>
                    </a:moveTo>
                    <a:lnTo>
                      <a:pt x="175" y="358"/>
                    </a:lnTo>
                    <a:lnTo>
                      <a:pt x="175" y="251"/>
                    </a:lnTo>
                    <a:lnTo>
                      <a:pt x="59" y="251"/>
                    </a:lnTo>
                    <a:lnTo>
                      <a:pt x="59" y="284"/>
                    </a:lnTo>
                    <a:lnTo>
                      <a:pt x="90" y="284"/>
                    </a:lnTo>
                    <a:lnTo>
                      <a:pt x="90" y="317"/>
                    </a:lnTo>
                    <a:lnTo>
                      <a:pt x="90" y="317"/>
                    </a:lnTo>
                    <a:lnTo>
                      <a:pt x="59" y="317"/>
                    </a:lnTo>
                    <a:lnTo>
                      <a:pt x="59" y="358"/>
                    </a:lnTo>
                    <a:close/>
                    <a:moveTo>
                      <a:pt x="59" y="0"/>
                    </a:moveTo>
                    <a:lnTo>
                      <a:pt x="0" y="0"/>
                    </a:lnTo>
                    <a:lnTo>
                      <a:pt x="0" y="358"/>
                    </a:lnTo>
                    <a:lnTo>
                      <a:pt x="59" y="358"/>
                    </a:lnTo>
                    <a:lnTo>
                      <a:pt x="59" y="317"/>
                    </a:lnTo>
                    <a:lnTo>
                      <a:pt x="26" y="317"/>
                    </a:lnTo>
                    <a:lnTo>
                      <a:pt x="26" y="284"/>
                    </a:lnTo>
                    <a:lnTo>
                      <a:pt x="59" y="284"/>
                    </a:lnTo>
                    <a:lnTo>
                      <a:pt x="59" y="251"/>
                    </a:lnTo>
                    <a:lnTo>
                      <a:pt x="26" y="251"/>
                    </a:lnTo>
                    <a:lnTo>
                      <a:pt x="26" y="74"/>
                    </a:lnTo>
                    <a:lnTo>
                      <a:pt x="59" y="74"/>
                    </a:lnTo>
                    <a:lnTo>
                      <a:pt x="59"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4" name="Google Shape;164;p18"/>
              <p:cNvSpPr/>
              <p:nvPr/>
            </p:nvSpPr>
            <p:spPr>
              <a:xfrm>
                <a:off x="4197350" y="5392738"/>
                <a:ext cx="495300" cy="128588"/>
              </a:xfrm>
              <a:custGeom>
                <a:rect b="b" l="l" r="r" t="t"/>
                <a:pathLst>
                  <a:path extrusionOk="0" h="81" w="312">
                    <a:moveTo>
                      <a:pt x="203" y="43"/>
                    </a:moveTo>
                    <a:lnTo>
                      <a:pt x="108" y="43"/>
                    </a:lnTo>
                    <a:lnTo>
                      <a:pt x="108" y="0"/>
                    </a:lnTo>
                    <a:lnTo>
                      <a:pt x="0" y="0"/>
                    </a:lnTo>
                    <a:lnTo>
                      <a:pt x="0" y="81"/>
                    </a:lnTo>
                    <a:lnTo>
                      <a:pt x="312" y="81"/>
                    </a:lnTo>
                    <a:lnTo>
                      <a:pt x="312" y="0"/>
                    </a:lnTo>
                    <a:lnTo>
                      <a:pt x="203" y="0"/>
                    </a:lnTo>
                    <a:lnTo>
                      <a:pt x="203" y="43"/>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5" name="Google Shape;165;p18"/>
              <p:cNvSpPr/>
              <p:nvPr/>
            </p:nvSpPr>
            <p:spPr>
              <a:xfrm>
                <a:off x="4398963" y="5392738"/>
                <a:ext cx="93600" cy="381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6" name="Google Shape;166;p18"/>
              <p:cNvSpPr/>
              <p:nvPr/>
            </p:nvSpPr>
            <p:spPr>
              <a:xfrm>
                <a:off x="4197350" y="5103813"/>
                <a:ext cx="495300" cy="258763"/>
              </a:xfrm>
              <a:custGeom>
                <a:rect b="b" l="l" r="r" t="t"/>
                <a:pathLst>
                  <a:path extrusionOk="0" h="163" w="312">
                    <a:moveTo>
                      <a:pt x="234" y="0"/>
                    </a:moveTo>
                    <a:lnTo>
                      <a:pt x="156" y="0"/>
                    </a:lnTo>
                    <a:lnTo>
                      <a:pt x="156" y="28"/>
                    </a:lnTo>
                    <a:lnTo>
                      <a:pt x="205" y="28"/>
                    </a:lnTo>
                    <a:lnTo>
                      <a:pt x="205" y="59"/>
                    </a:lnTo>
                    <a:lnTo>
                      <a:pt x="156" y="59"/>
                    </a:lnTo>
                    <a:lnTo>
                      <a:pt x="156" y="163"/>
                    </a:lnTo>
                    <a:lnTo>
                      <a:pt x="203" y="163"/>
                    </a:lnTo>
                    <a:lnTo>
                      <a:pt x="312" y="163"/>
                    </a:lnTo>
                    <a:lnTo>
                      <a:pt x="312" y="59"/>
                    </a:lnTo>
                    <a:lnTo>
                      <a:pt x="234" y="59"/>
                    </a:lnTo>
                    <a:lnTo>
                      <a:pt x="234" y="0"/>
                    </a:lnTo>
                    <a:close/>
                    <a:moveTo>
                      <a:pt x="156" y="0"/>
                    </a:moveTo>
                    <a:lnTo>
                      <a:pt x="80" y="0"/>
                    </a:lnTo>
                    <a:lnTo>
                      <a:pt x="80" y="59"/>
                    </a:lnTo>
                    <a:lnTo>
                      <a:pt x="0" y="59"/>
                    </a:lnTo>
                    <a:lnTo>
                      <a:pt x="0" y="163"/>
                    </a:lnTo>
                    <a:lnTo>
                      <a:pt x="108" y="163"/>
                    </a:lnTo>
                    <a:lnTo>
                      <a:pt x="156" y="163"/>
                    </a:lnTo>
                    <a:lnTo>
                      <a:pt x="156" y="59"/>
                    </a:lnTo>
                    <a:lnTo>
                      <a:pt x="106" y="59"/>
                    </a:lnTo>
                    <a:lnTo>
                      <a:pt x="106" y="59"/>
                    </a:lnTo>
                    <a:lnTo>
                      <a:pt x="106" y="28"/>
                    </a:lnTo>
                    <a:lnTo>
                      <a:pt x="156" y="28"/>
                    </a:lnTo>
                    <a:lnTo>
                      <a:pt x="156"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7" name="Google Shape;167;p18"/>
              <p:cNvSpPr/>
              <p:nvPr/>
            </p:nvSpPr>
            <p:spPr>
              <a:xfrm>
                <a:off x="9556750" y="1790700"/>
                <a:ext cx="623888" cy="712788"/>
              </a:xfrm>
              <a:custGeom>
                <a:rect b="b" l="l" r="r" t="t"/>
                <a:pathLst>
                  <a:path extrusionOk="0" h="190" w="166">
                    <a:moveTo>
                      <a:pt x="146" y="6"/>
                    </a:moveTo>
                    <a:cubicBezTo>
                      <a:pt x="137" y="0"/>
                      <a:pt x="113" y="19"/>
                      <a:pt x="107" y="29"/>
                    </a:cubicBezTo>
                    <a:cubicBezTo>
                      <a:pt x="91" y="52"/>
                      <a:pt x="91" y="52"/>
                      <a:pt x="91" y="52"/>
                    </a:cubicBezTo>
                    <a:cubicBezTo>
                      <a:pt x="14" y="38"/>
                      <a:pt x="14" y="38"/>
                      <a:pt x="14" y="38"/>
                    </a:cubicBezTo>
                    <a:cubicBezTo>
                      <a:pt x="3" y="55"/>
                      <a:pt x="3" y="55"/>
                      <a:pt x="3" y="55"/>
                    </a:cubicBezTo>
                    <a:cubicBezTo>
                      <a:pt x="71" y="83"/>
                      <a:pt x="71" y="83"/>
                      <a:pt x="71" y="83"/>
                    </a:cubicBezTo>
                    <a:cubicBezTo>
                      <a:pt x="49" y="115"/>
                      <a:pt x="49" y="115"/>
                      <a:pt x="49" y="115"/>
                    </a:cubicBezTo>
                    <a:cubicBezTo>
                      <a:pt x="11" y="117"/>
                      <a:pt x="11" y="117"/>
                      <a:pt x="11" y="117"/>
                    </a:cubicBezTo>
                    <a:cubicBezTo>
                      <a:pt x="0" y="134"/>
                      <a:pt x="0" y="134"/>
                      <a:pt x="0" y="134"/>
                    </a:cubicBezTo>
                    <a:cubicBezTo>
                      <a:pt x="52" y="147"/>
                      <a:pt x="52" y="147"/>
                      <a:pt x="52" y="147"/>
                    </a:cubicBezTo>
                    <a:cubicBezTo>
                      <a:pt x="83" y="190"/>
                      <a:pt x="83" y="190"/>
                      <a:pt x="83" y="190"/>
                    </a:cubicBezTo>
                    <a:cubicBezTo>
                      <a:pt x="95" y="173"/>
                      <a:pt x="95" y="173"/>
                      <a:pt x="95" y="173"/>
                    </a:cubicBezTo>
                    <a:cubicBezTo>
                      <a:pt x="82" y="139"/>
                      <a:pt x="82" y="139"/>
                      <a:pt x="82" y="139"/>
                    </a:cubicBezTo>
                    <a:cubicBezTo>
                      <a:pt x="104" y="105"/>
                      <a:pt x="104" y="105"/>
                      <a:pt x="104" y="105"/>
                    </a:cubicBezTo>
                    <a:cubicBezTo>
                      <a:pt x="155" y="156"/>
                      <a:pt x="155" y="156"/>
                      <a:pt x="155" y="156"/>
                    </a:cubicBezTo>
                    <a:cubicBezTo>
                      <a:pt x="166" y="139"/>
                      <a:pt x="166" y="139"/>
                      <a:pt x="166" y="139"/>
                    </a:cubicBezTo>
                    <a:cubicBezTo>
                      <a:pt x="125" y="75"/>
                      <a:pt x="125" y="75"/>
                      <a:pt x="125" y="75"/>
                    </a:cubicBezTo>
                    <a:cubicBezTo>
                      <a:pt x="140" y="51"/>
                      <a:pt x="140" y="51"/>
                      <a:pt x="140" y="51"/>
                    </a:cubicBezTo>
                    <a:cubicBezTo>
                      <a:pt x="147" y="42"/>
                      <a:pt x="155" y="12"/>
                      <a:pt x="146" y="6"/>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8" name="Google Shape;168;p18"/>
              <p:cNvSpPr/>
              <p:nvPr/>
            </p:nvSpPr>
            <p:spPr>
              <a:xfrm>
                <a:off x="2732088" y="771525"/>
                <a:ext cx="544513" cy="338138"/>
              </a:xfrm>
              <a:custGeom>
                <a:rect b="b" l="l" r="r" t="t"/>
                <a:pathLst>
                  <a:path extrusionOk="0" h="213" w="343">
                    <a:moveTo>
                      <a:pt x="270" y="213"/>
                    </a:moveTo>
                    <a:lnTo>
                      <a:pt x="343" y="213"/>
                    </a:lnTo>
                    <a:lnTo>
                      <a:pt x="343" y="119"/>
                    </a:lnTo>
                    <a:lnTo>
                      <a:pt x="303" y="119"/>
                    </a:lnTo>
                    <a:lnTo>
                      <a:pt x="303" y="0"/>
                    </a:lnTo>
                    <a:lnTo>
                      <a:pt x="270" y="0"/>
                    </a:lnTo>
                    <a:lnTo>
                      <a:pt x="270" y="149"/>
                    </a:lnTo>
                    <a:lnTo>
                      <a:pt x="301" y="149"/>
                    </a:lnTo>
                    <a:lnTo>
                      <a:pt x="301" y="190"/>
                    </a:lnTo>
                    <a:lnTo>
                      <a:pt x="301" y="190"/>
                    </a:lnTo>
                    <a:lnTo>
                      <a:pt x="270" y="190"/>
                    </a:lnTo>
                    <a:lnTo>
                      <a:pt x="270" y="213"/>
                    </a:lnTo>
                    <a:close/>
                    <a:moveTo>
                      <a:pt x="223" y="0"/>
                    </a:moveTo>
                    <a:lnTo>
                      <a:pt x="223" y="119"/>
                    </a:lnTo>
                    <a:lnTo>
                      <a:pt x="171" y="119"/>
                    </a:lnTo>
                    <a:lnTo>
                      <a:pt x="171" y="149"/>
                    </a:lnTo>
                    <a:lnTo>
                      <a:pt x="201" y="149"/>
                    </a:lnTo>
                    <a:lnTo>
                      <a:pt x="201" y="190"/>
                    </a:lnTo>
                    <a:lnTo>
                      <a:pt x="201" y="190"/>
                    </a:lnTo>
                    <a:lnTo>
                      <a:pt x="171" y="190"/>
                    </a:lnTo>
                    <a:lnTo>
                      <a:pt x="171" y="213"/>
                    </a:lnTo>
                    <a:lnTo>
                      <a:pt x="270" y="213"/>
                    </a:lnTo>
                    <a:lnTo>
                      <a:pt x="270" y="190"/>
                    </a:lnTo>
                    <a:lnTo>
                      <a:pt x="242" y="190"/>
                    </a:lnTo>
                    <a:lnTo>
                      <a:pt x="242" y="149"/>
                    </a:lnTo>
                    <a:lnTo>
                      <a:pt x="270" y="149"/>
                    </a:lnTo>
                    <a:lnTo>
                      <a:pt x="270" y="0"/>
                    </a:lnTo>
                    <a:lnTo>
                      <a:pt x="223" y="0"/>
                    </a:lnTo>
                    <a:close/>
                    <a:moveTo>
                      <a:pt x="171" y="119"/>
                    </a:moveTo>
                    <a:lnTo>
                      <a:pt x="74" y="119"/>
                    </a:lnTo>
                    <a:lnTo>
                      <a:pt x="74" y="149"/>
                    </a:lnTo>
                    <a:lnTo>
                      <a:pt x="102" y="149"/>
                    </a:lnTo>
                    <a:lnTo>
                      <a:pt x="102" y="190"/>
                    </a:lnTo>
                    <a:lnTo>
                      <a:pt x="102" y="190"/>
                    </a:lnTo>
                    <a:lnTo>
                      <a:pt x="74" y="190"/>
                    </a:lnTo>
                    <a:lnTo>
                      <a:pt x="74" y="213"/>
                    </a:lnTo>
                    <a:lnTo>
                      <a:pt x="171" y="213"/>
                    </a:lnTo>
                    <a:lnTo>
                      <a:pt x="171" y="190"/>
                    </a:lnTo>
                    <a:lnTo>
                      <a:pt x="142" y="190"/>
                    </a:lnTo>
                    <a:lnTo>
                      <a:pt x="142" y="149"/>
                    </a:lnTo>
                    <a:lnTo>
                      <a:pt x="171" y="149"/>
                    </a:lnTo>
                    <a:lnTo>
                      <a:pt x="171" y="119"/>
                    </a:lnTo>
                    <a:close/>
                    <a:moveTo>
                      <a:pt x="74" y="119"/>
                    </a:moveTo>
                    <a:lnTo>
                      <a:pt x="0" y="119"/>
                    </a:lnTo>
                    <a:lnTo>
                      <a:pt x="0" y="213"/>
                    </a:lnTo>
                    <a:lnTo>
                      <a:pt x="74" y="213"/>
                    </a:lnTo>
                    <a:lnTo>
                      <a:pt x="74" y="190"/>
                    </a:lnTo>
                    <a:lnTo>
                      <a:pt x="43" y="190"/>
                    </a:lnTo>
                    <a:lnTo>
                      <a:pt x="43" y="149"/>
                    </a:lnTo>
                    <a:lnTo>
                      <a:pt x="74" y="149"/>
                    </a:lnTo>
                    <a:lnTo>
                      <a:pt x="74" y="11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9" name="Google Shape;169;p18"/>
              <p:cNvSpPr/>
              <p:nvPr/>
            </p:nvSpPr>
            <p:spPr>
              <a:xfrm>
                <a:off x="2601913" y="1128713"/>
                <a:ext cx="738188" cy="241300"/>
              </a:xfrm>
              <a:custGeom>
                <a:rect b="b" l="l" r="r" t="t"/>
                <a:pathLst>
                  <a:path extrusionOk="0" h="152" w="465">
                    <a:moveTo>
                      <a:pt x="449" y="152"/>
                    </a:moveTo>
                    <a:lnTo>
                      <a:pt x="465" y="0"/>
                    </a:lnTo>
                    <a:lnTo>
                      <a:pt x="0" y="0"/>
                    </a:lnTo>
                    <a:lnTo>
                      <a:pt x="52" y="152"/>
                    </a:lnTo>
                    <a:lnTo>
                      <a:pt x="449" y="152"/>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0" name="Google Shape;170;p18"/>
              <p:cNvSpPr/>
              <p:nvPr/>
            </p:nvSpPr>
            <p:spPr>
              <a:xfrm>
                <a:off x="1479550" y="787400"/>
                <a:ext cx="377825" cy="612775"/>
              </a:xfrm>
              <a:custGeom>
                <a:rect b="b" l="l" r="r" t="t"/>
                <a:pathLst>
                  <a:path extrusionOk="0" h="386" w="238">
                    <a:moveTo>
                      <a:pt x="191" y="386"/>
                    </a:moveTo>
                    <a:lnTo>
                      <a:pt x="238" y="386"/>
                    </a:lnTo>
                    <a:lnTo>
                      <a:pt x="238" y="7"/>
                    </a:lnTo>
                    <a:lnTo>
                      <a:pt x="212" y="7"/>
                    </a:lnTo>
                    <a:lnTo>
                      <a:pt x="212" y="0"/>
                    </a:lnTo>
                    <a:lnTo>
                      <a:pt x="191" y="0"/>
                    </a:lnTo>
                    <a:lnTo>
                      <a:pt x="191" y="31"/>
                    </a:lnTo>
                    <a:lnTo>
                      <a:pt x="212" y="31"/>
                    </a:lnTo>
                    <a:lnTo>
                      <a:pt x="212" y="248"/>
                    </a:lnTo>
                    <a:lnTo>
                      <a:pt x="212" y="248"/>
                    </a:lnTo>
                    <a:lnTo>
                      <a:pt x="191" y="248"/>
                    </a:lnTo>
                    <a:lnTo>
                      <a:pt x="191" y="277"/>
                    </a:lnTo>
                    <a:lnTo>
                      <a:pt x="212" y="277"/>
                    </a:lnTo>
                    <a:lnTo>
                      <a:pt x="212" y="307"/>
                    </a:lnTo>
                    <a:lnTo>
                      <a:pt x="212" y="307"/>
                    </a:lnTo>
                    <a:lnTo>
                      <a:pt x="191" y="307"/>
                    </a:lnTo>
                    <a:lnTo>
                      <a:pt x="191" y="329"/>
                    </a:lnTo>
                    <a:lnTo>
                      <a:pt x="212" y="329"/>
                    </a:lnTo>
                    <a:lnTo>
                      <a:pt x="212" y="360"/>
                    </a:lnTo>
                    <a:lnTo>
                      <a:pt x="212" y="360"/>
                    </a:lnTo>
                    <a:lnTo>
                      <a:pt x="191" y="360"/>
                    </a:lnTo>
                    <a:lnTo>
                      <a:pt x="191" y="386"/>
                    </a:lnTo>
                    <a:close/>
                    <a:moveTo>
                      <a:pt x="168" y="0"/>
                    </a:moveTo>
                    <a:lnTo>
                      <a:pt x="168" y="7"/>
                    </a:lnTo>
                    <a:lnTo>
                      <a:pt x="118" y="7"/>
                    </a:lnTo>
                    <a:lnTo>
                      <a:pt x="118" y="31"/>
                    </a:lnTo>
                    <a:lnTo>
                      <a:pt x="191" y="31"/>
                    </a:lnTo>
                    <a:lnTo>
                      <a:pt x="191" y="0"/>
                    </a:lnTo>
                    <a:lnTo>
                      <a:pt x="168" y="0"/>
                    </a:lnTo>
                    <a:lnTo>
                      <a:pt x="168" y="0"/>
                    </a:lnTo>
                    <a:close/>
                    <a:moveTo>
                      <a:pt x="118" y="386"/>
                    </a:moveTo>
                    <a:lnTo>
                      <a:pt x="191" y="386"/>
                    </a:lnTo>
                    <a:lnTo>
                      <a:pt x="191" y="360"/>
                    </a:lnTo>
                    <a:lnTo>
                      <a:pt x="168" y="360"/>
                    </a:lnTo>
                    <a:lnTo>
                      <a:pt x="168" y="329"/>
                    </a:lnTo>
                    <a:lnTo>
                      <a:pt x="191" y="329"/>
                    </a:lnTo>
                    <a:lnTo>
                      <a:pt x="191" y="307"/>
                    </a:lnTo>
                    <a:lnTo>
                      <a:pt x="168" y="307"/>
                    </a:lnTo>
                    <a:lnTo>
                      <a:pt x="168" y="277"/>
                    </a:lnTo>
                    <a:lnTo>
                      <a:pt x="191" y="277"/>
                    </a:lnTo>
                    <a:lnTo>
                      <a:pt x="191" y="248"/>
                    </a:lnTo>
                    <a:lnTo>
                      <a:pt x="118" y="248"/>
                    </a:lnTo>
                    <a:lnTo>
                      <a:pt x="118" y="277"/>
                    </a:lnTo>
                    <a:lnTo>
                      <a:pt x="142" y="277"/>
                    </a:lnTo>
                    <a:lnTo>
                      <a:pt x="142" y="307"/>
                    </a:lnTo>
                    <a:lnTo>
                      <a:pt x="142" y="307"/>
                    </a:lnTo>
                    <a:lnTo>
                      <a:pt x="118" y="307"/>
                    </a:lnTo>
                    <a:lnTo>
                      <a:pt x="118" y="329"/>
                    </a:lnTo>
                    <a:lnTo>
                      <a:pt x="142" y="329"/>
                    </a:lnTo>
                    <a:lnTo>
                      <a:pt x="142" y="360"/>
                    </a:lnTo>
                    <a:lnTo>
                      <a:pt x="142" y="360"/>
                    </a:lnTo>
                    <a:lnTo>
                      <a:pt x="118" y="360"/>
                    </a:lnTo>
                    <a:lnTo>
                      <a:pt x="118" y="386"/>
                    </a:lnTo>
                    <a:close/>
                    <a:moveTo>
                      <a:pt x="118" y="7"/>
                    </a:moveTo>
                    <a:lnTo>
                      <a:pt x="47" y="7"/>
                    </a:lnTo>
                    <a:lnTo>
                      <a:pt x="47" y="31"/>
                    </a:lnTo>
                    <a:lnTo>
                      <a:pt x="118" y="31"/>
                    </a:lnTo>
                    <a:lnTo>
                      <a:pt x="118" y="7"/>
                    </a:lnTo>
                    <a:lnTo>
                      <a:pt x="118" y="7"/>
                    </a:lnTo>
                    <a:close/>
                    <a:moveTo>
                      <a:pt x="47" y="386"/>
                    </a:moveTo>
                    <a:lnTo>
                      <a:pt x="118" y="386"/>
                    </a:lnTo>
                    <a:lnTo>
                      <a:pt x="118" y="360"/>
                    </a:lnTo>
                    <a:lnTo>
                      <a:pt x="97" y="360"/>
                    </a:lnTo>
                    <a:lnTo>
                      <a:pt x="97" y="329"/>
                    </a:lnTo>
                    <a:lnTo>
                      <a:pt x="118" y="329"/>
                    </a:lnTo>
                    <a:lnTo>
                      <a:pt x="118" y="307"/>
                    </a:lnTo>
                    <a:lnTo>
                      <a:pt x="97" y="307"/>
                    </a:lnTo>
                    <a:lnTo>
                      <a:pt x="97" y="277"/>
                    </a:lnTo>
                    <a:lnTo>
                      <a:pt x="118" y="277"/>
                    </a:lnTo>
                    <a:lnTo>
                      <a:pt x="118" y="248"/>
                    </a:lnTo>
                    <a:lnTo>
                      <a:pt x="47" y="248"/>
                    </a:lnTo>
                    <a:lnTo>
                      <a:pt x="47" y="277"/>
                    </a:lnTo>
                    <a:lnTo>
                      <a:pt x="71" y="277"/>
                    </a:lnTo>
                    <a:lnTo>
                      <a:pt x="71" y="307"/>
                    </a:lnTo>
                    <a:lnTo>
                      <a:pt x="71" y="307"/>
                    </a:lnTo>
                    <a:lnTo>
                      <a:pt x="47" y="307"/>
                    </a:lnTo>
                    <a:lnTo>
                      <a:pt x="47" y="329"/>
                    </a:lnTo>
                    <a:lnTo>
                      <a:pt x="71" y="329"/>
                    </a:lnTo>
                    <a:lnTo>
                      <a:pt x="71" y="360"/>
                    </a:lnTo>
                    <a:lnTo>
                      <a:pt x="71" y="360"/>
                    </a:lnTo>
                    <a:lnTo>
                      <a:pt x="47" y="360"/>
                    </a:lnTo>
                    <a:lnTo>
                      <a:pt x="47" y="386"/>
                    </a:lnTo>
                    <a:close/>
                    <a:moveTo>
                      <a:pt x="47" y="7"/>
                    </a:moveTo>
                    <a:lnTo>
                      <a:pt x="0" y="7"/>
                    </a:lnTo>
                    <a:lnTo>
                      <a:pt x="0" y="386"/>
                    </a:lnTo>
                    <a:lnTo>
                      <a:pt x="47" y="386"/>
                    </a:lnTo>
                    <a:lnTo>
                      <a:pt x="47" y="360"/>
                    </a:lnTo>
                    <a:lnTo>
                      <a:pt x="26" y="360"/>
                    </a:lnTo>
                    <a:lnTo>
                      <a:pt x="26" y="329"/>
                    </a:lnTo>
                    <a:lnTo>
                      <a:pt x="47" y="329"/>
                    </a:lnTo>
                    <a:lnTo>
                      <a:pt x="47" y="307"/>
                    </a:lnTo>
                    <a:lnTo>
                      <a:pt x="26" y="307"/>
                    </a:lnTo>
                    <a:lnTo>
                      <a:pt x="26" y="277"/>
                    </a:lnTo>
                    <a:lnTo>
                      <a:pt x="47" y="277"/>
                    </a:lnTo>
                    <a:lnTo>
                      <a:pt x="47" y="248"/>
                    </a:lnTo>
                    <a:lnTo>
                      <a:pt x="26" y="248"/>
                    </a:lnTo>
                    <a:lnTo>
                      <a:pt x="26" y="31"/>
                    </a:lnTo>
                    <a:lnTo>
                      <a:pt x="47" y="31"/>
                    </a:lnTo>
                    <a:lnTo>
                      <a:pt x="47" y="7"/>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1" name="Google Shape;171;p18"/>
              <p:cNvSpPr/>
              <p:nvPr/>
            </p:nvSpPr>
            <p:spPr>
              <a:xfrm>
                <a:off x="2236788" y="3660775"/>
                <a:ext cx="266700" cy="120650"/>
              </a:xfrm>
              <a:custGeom>
                <a:rect b="b" l="l" r="r" t="t"/>
                <a:pathLst>
                  <a:path extrusionOk="0" h="76" w="168">
                    <a:moveTo>
                      <a:pt x="0" y="43"/>
                    </a:moveTo>
                    <a:lnTo>
                      <a:pt x="66" y="76"/>
                    </a:lnTo>
                    <a:lnTo>
                      <a:pt x="168" y="76"/>
                    </a:lnTo>
                    <a:lnTo>
                      <a:pt x="22" y="0"/>
                    </a:lnTo>
                    <a:lnTo>
                      <a:pt x="0" y="43"/>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2" name="Google Shape;172;p18"/>
              <p:cNvSpPr/>
              <p:nvPr/>
            </p:nvSpPr>
            <p:spPr>
              <a:xfrm>
                <a:off x="2236788" y="3800475"/>
                <a:ext cx="646113" cy="322263"/>
              </a:xfrm>
              <a:custGeom>
                <a:rect b="b" l="l" r="r" t="t"/>
                <a:pathLst>
                  <a:path extrusionOk="0" h="203" w="407">
                    <a:moveTo>
                      <a:pt x="163" y="203"/>
                    </a:moveTo>
                    <a:lnTo>
                      <a:pt x="329" y="203"/>
                    </a:lnTo>
                    <a:lnTo>
                      <a:pt x="329" y="163"/>
                    </a:lnTo>
                    <a:lnTo>
                      <a:pt x="407" y="163"/>
                    </a:lnTo>
                    <a:lnTo>
                      <a:pt x="407" y="40"/>
                    </a:lnTo>
                    <a:lnTo>
                      <a:pt x="329" y="40"/>
                    </a:lnTo>
                    <a:lnTo>
                      <a:pt x="329" y="0"/>
                    </a:lnTo>
                    <a:lnTo>
                      <a:pt x="192" y="0"/>
                    </a:lnTo>
                    <a:lnTo>
                      <a:pt x="163" y="0"/>
                    </a:lnTo>
                    <a:lnTo>
                      <a:pt x="163" y="78"/>
                    </a:lnTo>
                    <a:lnTo>
                      <a:pt x="246" y="78"/>
                    </a:lnTo>
                    <a:lnTo>
                      <a:pt x="246" y="123"/>
                    </a:lnTo>
                    <a:lnTo>
                      <a:pt x="163" y="123"/>
                    </a:lnTo>
                    <a:lnTo>
                      <a:pt x="163" y="203"/>
                    </a:lnTo>
                    <a:close/>
                    <a:moveTo>
                      <a:pt x="0" y="203"/>
                    </a:moveTo>
                    <a:lnTo>
                      <a:pt x="163" y="203"/>
                    </a:lnTo>
                    <a:lnTo>
                      <a:pt x="163" y="123"/>
                    </a:lnTo>
                    <a:lnTo>
                      <a:pt x="83" y="123"/>
                    </a:lnTo>
                    <a:lnTo>
                      <a:pt x="83" y="78"/>
                    </a:lnTo>
                    <a:lnTo>
                      <a:pt x="83" y="78"/>
                    </a:lnTo>
                    <a:lnTo>
                      <a:pt x="163" y="78"/>
                    </a:lnTo>
                    <a:lnTo>
                      <a:pt x="163" y="0"/>
                    </a:lnTo>
                    <a:lnTo>
                      <a:pt x="88" y="0"/>
                    </a:lnTo>
                    <a:lnTo>
                      <a:pt x="0" y="0"/>
                    </a:lnTo>
                    <a:lnTo>
                      <a:pt x="0" y="203"/>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3" name="Google Shape;173;p18"/>
              <p:cNvSpPr/>
              <p:nvPr/>
            </p:nvSpPr>
            <p:spPr>
              <a:xfrm>
                <a:off x="4046538" y="925513"/>
                <a:ext cx="131700" cy="1317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4" name="Google Shape;174;p18"/>
              <p:cNvSpPr/>
              <p:nvPr/>
            </p:nvSpPr>
            <p:spPr>
              <a:xfrm>
                <a:off x="3551238" y="1304925"/>
                <a:ext cx="280988" cy="282575"/>
              </a:xfrm>
              <a:custGeom>
                <a:rect b="b" l="l" r="r" t="t"/>
                <a:pathLst>
                  <a:path extrusionOk="0" h="75" w="75">
                    <a:moveTo>
                      <a:pt x="38" y="75"/>
                    </a:moveTo>
                    <a:cubicBezTo>
                      <a:pt x="58" y="75"/>
                      <a:pt x="75" y="58"/>
                      <a:pt x="75" y="38"/>
                    </a:cubicBezTo>
                    <a:cubicBezTo>
                      <a:pt x="75" y="17"/>
                      <a:pt x="58" y="0"/>
                      <a:pt x="38" y="0"/>
                    </a:cubicBezTo>
                    <a:cubicBezTo>
                      <a:pt x="38" y="17"/>
                      <a:pt x="38" y="17"/>
                      <a:pt x="38" y="17"/>
                    </a:cubicBezTo>
                    <a:cubicBezTo>
                      <a:pt x="49" y="17"/>
                      <a:pt x="58" y="26"/>
                      <a:pt x="58" y="38"/>
                    </a:cubicBezTo>
                    <a:cubicBezTo>
                      <a:pt x="58" y="49"/>
                      <a:pt x="49" y="58"/>
                      <a:pt x="38" y="58"/>
                    </a:cubicBezTo>
                    <a:lnTo>
                      <a:pt x="38" y="75"/>
                    </a:lnTo>
                    <a:close/>
                    <a:moveTo>
                      <a:pt x="38" y="0"/>
                    </a:moveTo>
                    <a:cubicBezTo>
                      <a:pt x="17" y="0"/>
                      <a:pt x="0" y="17"/>
                      <a:pt x="0" y="38"/>
                    </a:cubicBezTo>
                    <a:cubicBezTo>
                      <a:pt x="0" y="58"/>
                      <a:pt x="17" y="75"/>
                      <a:pt x="38" y="75"/>
                    </a:cubicBezTo>
                    <a:cubicBezTo>
                      <a:pt x="38" y="75"/>
                      <a:pt x="38" y="75"/>
                      <a:pt x="38" y="75"/>
                    </a:cubicBezTo>
                    <a:cubicBezTo>
                      <a:pt x="38" y="58"/>
                      <a:pt x="38" y="58"/>
                      <a:pt x="38" y="58"/>
                    </a:cubicBezTo>
                    <a:cubicBezTo>
                      <a:pt x="38" y="58"/>
                      <a:pt x="38" y="58"/>
                      <a:pt x="38" y="58"/>
                    </a:cubicBezTo>
                    <a:cubicBezTo>
                      <a:pt x="38" y="58"/>
                      <a:pt x="38" y="58"/>
                      <a:pt x="38" y="58"/>
                    </a:cubicBezTo>
                    <a:cubicBezTo>
                      <a:pt x="26" y="58"/>
                      <a:pt x="17" y="49"/>
                      <a:pt x="17" y="38"/>
                    </a:cubicBezTo>
                    <a:cubicBezTo>
                      <a:pt x="17" y="26"/>
                      <a:pt x="26" y="17"/>
                      <a:pt x="38" y="17"/>
                    </a:cubicBezTo>
                    <a:cubicBezTo>
                      <a:pt x="38" y="17"/>
                      <a:pt x="38" y="17"/>
                      <a:pt x="38" y="17"/>
                    </a:cubicBezTo>
                    <a:cubicBezTo>
                      <a:pt x="38" y="0"/>
                      <a:pt x="38" y="0"/>
                      <a:pt x="38"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5" name="Google Shape;175;p18"/>
              <p:cNvSpPr/>
              <p:nvPr/>
            </p:nvSpPr>
            <p:spPr>
              <a:xfrm>
                <a:off x="3524250" y="1241425"/>
                <a:ext cx="334963" cy="120650"/>
              </a:xfrm>
              <a:custGeom>
                <a:rect b="b" l="l" r="r" t="t"/>
                <a:pathLst>
                  <a:path extrusionOk="0" h="32" w="89">
                    <a:moveTo>
                      <a:pt x="7" y="31"/>
                    </a:moveTo>
                    <a:cubicBezTo>
                      <a:pt x="9" y="31"/>
                      <a:pt x="11" y="30"/>
                      <a:pt x="12" y="29"/>
                    </a:cubicBezTo>
                    <a:cubicBezTo>
                      <a:pt x="19" y="18"/>
                      <a:pt x="31" y="11"/>
                      <a:pt x="45" y="11"/>
                    </a:cubicBezTo>
                    <a:cubicBezTo>
                      <a:pt x="58" y="11"/>
                      <a:pt x="70" y="18"/>
                      <a:pt x="78" y="29"/>
                    </a:cubicBezTo>
                    <a:cubicBezTo>
                      <a:pt x="79" y="31"/>
                      <a:pt x="83" y="32"/>
                      <a:pt x="86" y="30"/>
                    </a:cubicBezTo>
                    <a:cubicBezTo>
                      <a:pt x="88" y="29"/>
                      <a:pt x="89" y="25"/>
                      <a:pt x="87" y="22"/>
                    </a:cubicBezTo>
                    <a:cubicBezTo>
                      <a:pt x="78" y="8"/>
                      <a:pt x="62" y="0"/>
                      <a:pt x="45" y="0"/>
                    </a:cubicBezTo>
                    <a:cubicBezTo>
                      <a:pt x="28" y="0"/>
                      <a:pt x="12" y="8"/>
                      <a:pt x="2" y="22"/>
                    </a:cubicBezTo>
                    <a:cubicBezTo>
                      <a:pt x="0" y="25"/>
                      <a:pt x="1" y="29"/>
                      <a:pt x="4" y="30"/>
                    </a:cubicBezTo>
                    <a:cubicBezTo>
                      <a:pt x="5" y="31"/>
                      <a:pt x="6" y="31"/>
                      <a:pt x="7" y="31"/>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6" name="Google Shape;176;p18"/>
              <p:cNvSpPr/>
              <p:nvPr/>
            </p:nvSpPr>
            <p:spPr>
              <a:xfrm>
                <a:off x="4057650" y="1304925"/>
                <a:ext cx="280988" cy="282575"/>
              </a:xfrm>
              <a:custGeom>
                <a:rect b="b" l="l" r="r" t="t"/>
                <a:pathLst>
                  <a:path extrusionOk="0" h="75" w="75">
                    <a:moveTo>
                      <a:pt x="38" y="0"/>
                    </a:moveTo>
                    <a:cubicBezTo>
                      <a:pt x="38" y="0"/>
                      <a:pt x="38" y="0"/>
                      <a:pt x="38" y="0"/>
                    </a:cubicBezTo>
                    <a:cubicBezTo>
                      <a:pt x="38" y="17"/>
                      <a:pt x="38" y="17"/>
                      <a:pt x="38" y="17"/>
                    </a:cubicBezTo>
                    <a:cubicBezTo>
                      <a:pt x="38" y="17"/>
                      <a:pt x="38" y="17"/>
                      <a:pt x="38" y="17"/>
                    </a:cubicBezTo>
                    <a:cubicBezTo>
                      <a:pt x="49" y="17"/>
                      <a:pt x="58" y="26"/>
                      <a:pt x="58" y="38"/>
                    </a:cubicBezTo>
                    <a:cubicBezTo>
                      <a:pt x="58" y="49"/>
                      <a:pt x="49" y="58"/>
                      <a:pt x="38" y="58"/>
                    </a:cubicBezTo>
                    <a:cubicBezTo>
                      <a:pt x="38" y="58"/>
                      <a:pt x="38" y="58"/>
                      <a:pt x="38" y="58"/>
                    </a:cubicBezTo>
                    <a:cubicBezTo>
                      <a:pt x="38" y="58"/>
                      <a:pt x="38" y="58"/>
                      <a:pt x="38" y="58"/>
                    </a:cubicBezTo>
                    <a:cubicBezTo>
                      <a:pt x="38" y="75"/>
                      <a:pt x="38" y="75"/>
                      <a:pt x="38" y="75"/>
                    </a:cubicBezTo>
                    <a:cubicBezTo>
                      <a:pt x="38" y="75"/>
                      <a:pt x="38" y="75"/>
                      <a:pt x="38" y="75"/>
                    </a:cubicBezTo>
                    <a:cubicBezTo>
                      <a:pt x="58" y="75"/>
                      <a:pt x="75" y="58"/>
                      <a:pt x="75" y="38"/>
                    </a:cubicBezTo>
                    <a:cubicBezTo>
                      <a:pt x="75" y="17"/>
                      <a:pt x="58" y="0"/>
                      <a:pt x="38" y="0"/>
                    </a:cubicBezTo>
                    <a:close/>
                    <a:moveTo>
                      <a:pt x="38" y="0"/>
                    </a:moveTo>
                    <a:cubicBezTo>
                      <a:pt x="17" y="0"/>
                      <a:pt x="0" y="17"/>
                      <a:pt x="0" y="38"/>
                    </a:cubicBezTo>
                    <a:cubicBezTo>
                      <a:pt x="0" y="58"/>
                      <a:pt x="17" y="75"/>
                      <a:pt x="38" y="75"/>
                    </a:cubicBezTo>
                    <a:cubicBezTo>
                      <a:pt x="38" y="58"/>
                      <a:pt x="38" y="58"/>
                      <a:pt x="38" y="58"/>
                    </a:cubicBezTo>
                    <a:cubicBezTo>
                      <a:pt x="26" y="58"/>
                      <a:pt x="17" y="49"/>
                      <a:pt x="17" y="38"/>
                    </a:cubicBezTo>
                    <a:cubicBezTo>
                      <a:pt x="17" y="26"/>
                      <a:pt x="26" y="17"/>
                      <a:pt x="38" y="17"/>
                    </a:cubicBezTo>
                    <a:lnTo>
                      <a:pt x="38"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7" name="Google Shape;177;p18"/>
              <p:cNvSpPr/>
              <p:nvPr/>
            </p:nvSpPr>
            <p:spPr>
              <a:xfrm>
                <a:off x="4032250" y="1241425"/>
                <a:ext cx="333375" cy="120650"/>
              </a:xfrm>
              <a:custGeom>
                <a:rect b="b" l="l" r="r" t="t"/>
                <a:pathLst>
                  <a:path extrusionOk="0" h="32" w="89">
                    <a:moveTo>
                      <a:pt x="45" y="0"/>
                    </a:moveTo>
                    <a:cubicBezTo>
                      <a:pt x="27" y="0"/>
                      <a:pt x="12" y="8"/>
                      <a:pt x="2" y="22"/>
                    </a:cubicBezTo>
                    <a:cubicBezTo>
                      <a:pt x="0" y="25"/>
                      <a:pt x="1" y="29"/>
                      <a:pt x="4" y="30"/>
                    </a:cubicBezTo>
                    <a:cubicBezTo>
                      <a:pt x="5" y="31"/>
                      <a:pt x="6" y="31"/>
                      <a:pt x="7" y="31"/>
                    </a:cubicBezTo>
                    <a:cubicBezTo>
                      <a:pt x="9" y="31"/>
                      <a:pt x="10" y="30"/>
                      <a:pt x="12" y="29"/>
                    </a:cubicBezTo>
                    <a:cubicBezTo>
                      <a:pt x="19" y="18"/>
                      <a:pt x="31" y="11"/>
                      <a:pt x="45" y="11"/>
                    </a:cubicBezTo>
                    <a:cubicBezTo>
                      <a:pt x="58" y="11"/>
                      <a:pt x="70" y="18"/>
                      <a:pt x="78" y="29"/>
                    </a:cubicBezTo>
                    <a:cubicBezTo>
                      <a:pt x="79" y="31"/>
                      <a:pt x="83" y="32"/>
                      <a:pt x="86" y="30"/>
                    </a:cubicBezTo>
                    <a:cubicBezTo>
                      <a:pt x="88" y="29"/>
                      <a:pt x="89" y="25"/>
                      <a:pt x="87" y="22"/>
                    </a:cubicBezTo>
                    <a:cubicBezTo>
                      <a:pt x="78" y="8"/>
                      <a:pt x="62" y="0"/>
                      <a:pt x="45" y="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8" name="Google Shape;178;p18"/>
              <p:cNvSpPr/>
              <p:nvPr/>
            </p:nvSpPr>
            <p:spPr>
              <a:xfrm>
                <a:off x="3783013" y="1001713"/>
                <a:ext cx="496888" cy="574675"/>
              </a:xfrm>
              <a:custGeom>
                <a:rect b="b" l="l" r="r" t="t"/>
                <a:pathLst>
                  <a:path extrusionOk="0" h="153" w="132">
                    <a:moveTo>
                      <a:pt x="88" y="56"/>
                    </a:moveTo>
                    <a:cubicBezTo>
                      <a:pt x="89" y="57"/>
                      <a:pt x="91" y="57"/>
                      <a:pt x="92" y="57"/>
                    </a:cubicBezTo>
                    <a:cubicBezTo>
                      <a:pt x="126" y="42"/>
                      <a:pt x="126" y="42"/>
                      <a:pt x="126" y="42"/>
                    </a:cubicBezTo>
                    <a:cubicBezTo>
                      <a:pt x="130" y="40"/>
                      <a:pt x="132" y="35"/>
                      <a:pt x="130" y="31"/>
                    </a:cubicBezTo>
                    <a:cubicBezTo>
                      <a:pt x="128" y="27"/>
                      <a:pt x="123" y="25"/>
                      <a:pt x="119" y="27"/>
                    </a:cubicBezTo>
                    <a:cubicBezTo>
                      <a:pt x="97" y="38"/>
                      <a:pt x="97" y="38"/>
                      <a:pt x="97" y="38"/>
                    </a:cubicBezTo>
                    <a:cubicBezTo>
                      <a:pt x="95" y="39"/>
                      <a:pt x="94" y="38"/>
                      <a:pt x="93" y="37"/>
                    </a:cubicBezTo>
                    <a:cubicBezTo>
                      <a:pt x="56" y="1"/>
                      <a:pt x="56" y="1"/>
                      <a:pt x="56" y="1"/>
                    </a:cubicBezTo>
                    <a:cubicBezTo>
                      <a:pt x="55" y="0"/>
                      <a:pt x="53" y="0"/>
                      <a:pt x="52" y="1"/>
                    </a:cubicBezTo>
                    <a:cubicBezTo>
                      <a:pt x="1" y="52"/>
                      <a:pt x="1" y="52"/>
                      <a:pt x="1" y="52"/>
                    </a:cubicBezTo>
                    <a:cubicBezTo>
                      <a:pt x="0" y="53"/>
                      <a:pt x="0" y="55"/>
                      <a:pt x="1" y="56"/>
                    </a:cubicBezTo>
                    <a:cubicBezTo>
                      <a:pt x="8" y="61"/>
                      <a:pt x="29" y="79"/>
                      <a:pt x="36" y="86"/>
                    </a:cubicBezTo>
                    <a:cubicBezTo>
                      <a:pt x="37" y="86"/>
                      <a:pt x="37" y="88"/>
                      <a:pt x="37" y="90"/>
                    </a:cubicBezTo>
                    <a:cubicBezTo>
                      <a:pt x="19" y="128"/>
                      <a:pt x="19" y="128"/>
                      <a:pt x="19" y="128"/>
                    </a:cubicBezTo>
                    <a:cubicBezTo>
                      <a:pt x="19" y="130"/>
                      <a:pt x="19" y="131"/>
                      <a:pt x="20" y="133"/>
                    </a:cubicBezTo>
                    <a:cubicBezTo>
                      <a:pt x="31" y="149"/>
                      <a:pt x="31" y="149"/>
                      <a:pt x="31" y="149"/>
                    </a:cubicBezTo>
                    <a:cubicBezTo>
                      <a:pt x="33" y="151"/>
                      <a:pt x="36" y="153"/>
                      <a:pt x="40" y="153"/>
                    </a:cubicBezTo>
                    <a:cubicBezTo>
                      <a:pt x="42" y="153"/>
                      <a:pt x="45" y="153"/>
                      <a:pt x="47" y="151"/>
                    </a:cubicBezTo>
                    <a:cubicBezTo>
                      <a:pt x="52" y="147"/>
                      <a:pt x="53" y="141"/>
                      <a:pt x="49" y="136"/>
                    </a:cubicBezTo>
                    <a:cubicBezTo>
                      <a:pt x="45" y="130"/>
                      <a:pt x="45" y="130"/>
                      <a:pt x="45" y="130"/>
                    </a:cubicBezTo>
                    <a:cubicBezTo>
                      <a:pt x="44" y="129"/>
                      <a:pt x="44" y="127"/>
                      <a:pt x="45" y="126"/>
                    </a:cubicBezTo>
                    <a:cubicBezTo>
                      <a:pt x="62" y="84"/>
                      <a:pt x="62" y="84"/>
                      <a:pt x="62" y="84"/>
                    </a:cubicBezTo>
                    <a:cubicBezTo>
                      <a:pt x="63" y="83"/>
                      <a:pt x="62" y="81"/>
                      <a:pt x="61" y="80"/>
                    </a:cubicBezTo>
                    <a:cubicBezTo>
                      <a:pt x="57" y="76"/>
                      <a:pt x="47" y="66"/>
                      <a:pt x="42" y="61"/>
                    </a:cubicBezTo>
                    <a:cubicBezTo>
                      <a:pt x="41" y="60"/>
                      <a:pt x="41" y="59"/>
                      <a:pt x="42" y="58"/>
                    </a:cubicBezTo>
                    <a:cubicBezTo>
                      <a:pt x="64" y="36"/>
                      <a:pt x="64" y="36"/>
                      <a:pt x="64" y="36"/>
                    </a:cubicBezTo>
                    <a:cubicBezTo>
                      <a:pt x="65" y="35"/>
                      <a:pt x="67" y="35"/>
                      <a:pt x="68" y="36"/>
                    </a:cubicBezTo>
                    <a:lnTo>
                      <a:pt x="88" y="56"/>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9" name="Google Shape;179;p18"/>
              <p:cNvSpPr/>
              <p:nvPr/>
            </p:nvSpPr>
            <p:spPr>
              <a:xfrm>
                <a:off x="3795713" y="5667375"/>
                <a:ext cx="134938" cy="203200"/>
              </a:xfrm>
              <a:custGeom>
                <a:rect b="b" l="l" r="r" t="t"/>
                <a:pathLst>
                  <a:path extrusionOk="0" h="54" w="36">
                    <a:moveTo>
                      <a:pt x="26" y="51"/>
                    </a:moveTo>
                    <a:cubicBezTo>
                      <a:pt x="31" y="54"/>
                      <a:pt x="36" y="46"/>
                      <a:pt x="31" y="42"/>
                    </a:cubicBezTo>
                    <a:cubicBezTo>
                      <a:pt x="18" y="35"/>
                      <a:pt x="10" y="22"/>
                      <a:pt x="9" y="8"/>
                    </a:cubicBezTo>
                    <a:cubicBezTo>
                      <a:pt x="8" y="5"/>
                      <a:pt x="6" y="3"/>
                      <a:pt x="4" y="0"/>
                    </a:cubicBezTo>
                    <a:cubicBezTo>
                      <a:pt x="3" y="3"/>
                      <a:pt x="2" y="6"/>
                      <a:pt x="0" y="9"/>
                    </a:cubicBezTo>
                    <a:cubicBezTo>
                      <a:pt x="1" y="26"/>
                      <a:pt x="11" y="42"/>
                      <a:pt x="26" y="51"/>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0" name="Google Shape;180;p18"/>
              <p:cNvSpPr/>
              <p:nvPr/>
            </p:nvSpPr>
            <p:spPr>
              <a:xfrm>
                <a:off x="3884613" y="5299075"/>
                <a:ext cx="214313" cy="206375"/>
              </a:xfrm>
              <a:custGeom>
                <a:rect b="b" l="l" r="r" t="t"/>
                <a:pathLst>
                  <a:path extrusionOk="0" h="55" w="57">
                    <a:moveTo>
                      <a:pt x="52" y="18"/>
                    </a:moveTo>
                    <a:cubicBezTo>
                      <a:pt x="48" y="6"/>
                      <a:pt x="38" y="0"/>
                      <a:pt x="27" y="0"/>
                    </a:cubicBezTo>
                    <a:cubicBezTo>
                      <a:pt x="25" y="0"/>
                      <a:pt x="23" y="0"/>
                      <a:pt x="21" y="1"/>
                    </a:cubicBezTo>
                    <a:cubicBezTo>
                      <a:pt x="14" y="2"/>
                      <a:pt x="7" y="7"/>
                      <a:pt x="0" y="14"/>
                    </a:cubicBezTo>
                    <a:cubicBezTo>
                      <a:pt x="3" y="15"/>
                      <a:pt x="5" y="17"/>
                      <a:pt x="6" y="19"/>
                    </a:cubicBezTo>
                    <a:cubicBezTo>
                      <a:pt x="10" y="17"/>
                      <a:pt x="14" y="15"/>
                      <a:pt x="17" y="15"/>
                    </a:cubicBezTo>
                    <a:cubicBezTo>
                      <a:pt x="18" y="15"/>
                      <a:pt x="20" y="14"/>
                      <a:pt x="21" y="14"/>
                    </a:cubicBezTo>
                    <a:cubicBezTo>
                      <a:pt x="28" y="14"/>
                      <a:pt x="33" y="18"/>
                      <a:pt x="36" y="24"/>
                    </a:cubicBezTo>
                    <a:cubicBezTo>
                      <a:pt x="38" y="31"/>
                      <a:pt x="35" y="39"/>
                      <a:pt x="28" y="43"/>
                    </a:cubicBezTo>
                    <a:cubicBezTo>
                      <a:pt x="24" y="45"/>
                      <a:pt x="21" y="46"/>
                      <a:pt x="16" y="47"/>
                    </a:cubicBezTo>
                    <a:cubicBezTo>
                      <a:pt x="16" y="49"/>
                      <a:pt x="16" y="52"/>
                      <a:pt x="15" y="55"/>
                    </a:cubicBezTo>
                    <a:cubicBezTo>
                      <a:pt x="18" y="55"/>
                      <a:pt x="20" y="55"/>
                      <a:pt x="22" y="55"/>
                    </a:cubicBezTo>
                    <a:cubicBezTo>
                      <a:pt x="29" y="55"/>
                      <a:pt x="35" y="54"/>
                      <a:pt x="40" y="51"/>
                    </a:cubicBezTo>
                    <a:cubicBezTo>
                      <a:pt x="51" y="45"/>
                      <a:pt x="57" y="31"/>
                      <a:pt x="52" y="1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1" name="Google Shape;181;p18"/>
              <p:cNvSpPr/>
              <p:nvPr/>
            </p:nvSpPr>
            <p:spPr>
              <a:xfrm>
                <a:off x="3689350" y="5170488"/>
                <a:ext cx="211138" cy="184150"/>
              </a:xfrm>
              <a:custGeom>
                <a:rect b="b" l="l" r="r" t="t"/>
                <a:pathLst>
                  <a:path extrusionOk="0" h="49" w="56">
                    <a:moveTo>
                      <a:pt x="54" y="22"/>
                    </a:moveTo>
                    <a:cubicBezTo>
                      <a:pt x="52" y="10"/>
                      <a:pt x="42" y="0"/>
                      <a:pt x="28" y="0"/>
                    </a:cubicBezTo>
                    <a:cubicBezTo>
                      <a:pt x="28" y="0"/>
                      <a:pt x="27" y="0"/>
                      <a:pt x="27" y="0"/>
                    </a:cubicBezTo>
                    <a:cubicBezTo>
                      <a:pt x="13" y="1"/>
                      <a:pt x="2" y="12"/>
                      <a:pt x="1" y="24"/>
                    </a:cubicBezTo>
                    <a:cubicBezTo>
                      <a:pt x="0" y="32"/>
                      <a:pt x="3" y="41"/>
                      <a:pt x="7" y="49"/>
                    </a:cubicBezTo>
                    <a:cubicBezTo>
                      <a:pt x="9" y="47"/>
                      <a:pt x="12" y="46"/>
                      <a:pt x="14" y="45"/>
                    </a:cubicBezTo>
                    <a:cubicBezTo>
                      <a:pt x="13" y="41"/>
                      <a:pt x="13" y="37"/>
                      <a:pt x="13" y="33"/>
                    </a:cubicBezTo>
                    <a:cubicBezTo>
                      <a:pt x="14" y="25"/>
                      <a:pt x="20" y="18"/>
                      <a:pt x="28" y="18"/>
                    </a:cubicBezTo>
                    <a:cubicBezTo>
                      <a:pt x="28" y="18"/>
                      <a:pt x="28" y="18"/>
                      <a:pt x="28" y="18"/>
                    </a:cubicBezTo>
                    <a:cubicBezTo>
                      <a:pt x="35" y="18"/>
                      <a:pt x="41" y="24"/>
                      <a:pt x="43" y="32"/>
                    </a:cubicBezTo>
                    <a:cubicBezTo>
                      <a:pt x="44" y="35"/>
                      <a:pt x="44" y="39"/>
                      <a:pt x="43" y="43"/>
                    </a:cubicBezTo>
                    <a:cubicBezTo>
                      <a:pt x="46" y="44"/>
                      <a:pt x="48" y="45"/>
                      <a:pt x="50" y="47"/>
                    </a:cubicBezTo>
                    <a:cubicBezTo>
                      <a:pt x="54" y="38"/>
                      <a:pt x="56" y="30"/>
                      <a:pt x="54" y="22"/>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2" name="Google Shape;182;p18"/>
              <p:cNvSpPr/>
              <p:nvPr/>
            </p:nvSpPr>
            <p:spPr>
              <a:xfrm>
                <a:off x="3765550" y="5426075"/>
                <a:ext cx="77788" cy="82550"/>
              </a:xfrm>
              <a:custGeom>
                <a:rect b="b" l="l" r="r" t="t"/>
                <a:pathLst>
                  <a:path extrusionOk="0" h="22" w="21">
                    <a:moveTo>
                      <a:pt x="11" y="0"/>
                    </a:moveTo>
                    <a:cubicBezTo>
                      <a:pt x="11" y="0"/>
                      <a:pt x="11" y="0"/>
                      <a:pt x="10" y="0"/>
                    </a:cubicBezTo>
                    <a:cubicBezTo>
                      <a:pt x="5" y="0"/>
                      <a:pt x="0" y="5"/>
                      <a:pt x="0" y="11"/>
                    </a:cubicBezTo>
                    <a:cubicBezTo>
                      <a:pt x="0" y="17"/>
                      <a:pt x="4" y="22"/>
                      <a:pt x="10" y="22"/>
                    </a:cubicBezTo>
                    <a:cubicBezTo>
                      <a:pt x="10" y="22"/>
                      <a:pt x="10" y="22"/>
                      <a:pt x="10" y="22"/>
                    </a:cubicBezTo>
                    <a:cubicBezTo>
                      <a:pt x="16" y="22"/>
                      <a:pt x="21" y="17"/>
                      <a:pt x="21" y="11"/>
                    </a:cubicBezTo>
                    <a:cubicBezTo>
                      <a:pt x="21" y="5"/>
                      <a:pt x="17" y="0"/>
                      <a:pt x="11" y="0"/>
                    </a:cubicBez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3" name="Google Shape;183;p18"/>
              <p:cNvSpPr/>
              <p:nvPr/>
            </p:nvSpPr>
            <p:spPr>
              <a:xfrm>
                <a:off x="3678238" y="5343525"/>
                <a:ext cx="252413" cy="247650"/>
              </a:xfrm>
              <a:custGeom>
                <a:rect b="b" l="l" r="r" t="t"/>
                <a:pathLst>
                  <a:path extrusionOk="0" h="66" w="67">
                    <a:moveTo>
                      <a:pt x="34" y="0"/>
                    </a:moveTo>
                    <a:cubicBezTo>
                      <a:pt x="34" y="0"/>
                      <a:pt x="34" y="0"/>
                      <a:pt x="33" y="0"/>
                    </a:cubicBezTo>
                    <a:cubicBezTo>
                      <a:pt x="33" y="11"/>
                      <a:pt x="33" y="11"/>
                      <a:pt x="33" y="11"/>
                    </a:cubicBezTo>
                    <a:cubicBezTo>
                      <a:pt x="34" y="11"/>
                      <a:pt x="34" y="11"/>
                      <a:pt x="34" y="11"/>
                    </a:cubicBezTo>
                    <a:cubicBezTo>
                      <a:pt x="46" y="11"/>
                      <a:pt x="56" y="21"/>
                      <a:pt x="56" y="34"/>
                    </a:cubicBezTo>
                    <a:cubicBezTo>
                      <a:pt x="56" y="34"/>
                      <a:pt x="56" y="34"/>
                      <a:pt x="56" y="34"/>
                    </a:cubicBezTo>
                    <a:cubicBezTo>
                      <a:pt x="55" y="46"/>
                      <a:pt x="45" y="55"/>
                      <a:pt x="34" y="55"/>
                    </a:cubicBezTo>
                    <a:cubicBezTo>
                      <a:pt x="33" y="55"/>
                      <a:pt x="33" y="55"/>
                      <a:pt x="33" y="55"/>
                    </a:cubicBezTo>
                    <a:cubicBezTo>
                      <a:pt x="33" y="66"/>
                      <a:pt x="33" y="66"/>
                      <a:pt x="33" y="66"/>
                    </a:cubicBezTo>
                    <a:cubicBezTo>
                      <a:pt x="34" y="66"/>
                      <a:pt x="34" y="66"/>
                      <a:pt x="34" y="66"/>
                    </a:cubicBezTo>
                    <a:cubicBezTo>
                      <a:pt x="51" y="66"/>
                      <a:pt x="66" y="52"/>
                      <a:pt x="67" y="34"/>
                    </a:cubicBezTo>
                    <a:cubicBezTo>
                      <a:pt x="67" y="16"/>
                      <a:pt x="53" y="0"/>
                      <a:pt x="34" y="0"/>
                    </a:cubicBezTo>
                    <a:close/>
                    <a:moveTo>
                      <a:pt x="33" y="0"/>
                    </a:moveTo>
                    <a:cubicBezTo>
                      <a:pt x="33" y="0"/>
                      <a:pt x="33" y="0"/>
                      <a:pt x="33" y="0"/>
                    </a:cubicBezTo>
                    <a:cubicBezTo>
                      <a:pt x="16" y="0"/>
                      <a:pt x="1" y="14"/>
                      <a:pt x="0" y="32"/>
                    </a:cubicBezTo>
                    <a:cubicBezTo>
                      <a:pt x="0" y="50"/>
                      <a:pt x="14" y="66"/>
                      <a:pt x="33" y="66"/>
                    </a:cubicBezTo>
                    <a:cubicBezTo>
                      <a:pt x="33" y="66"/>
                      <a:pt x="33" y="66"/>
                      <a:pt x="33" y="66"/>
                    </a:cubicBezTo>
                    <a:cubicBezTo>
                      <a:pt x="33" y="55"/>
                      <a:pt x="33" y="55"/>
                      <a:pt x="33" y="55"/>
                    </a:cubicBezTo>
                    <a:cubicBezTo>
                      <a:pt x="33" y="55"/>
                      <a:pt x="33" y="55"/>
                      <a:pt x="33" y="55"/>
                    </a:cubicBezTo>
                    <a:cubicBezTo>
                      <a:pt x="21" y="55"/>
                      <a:pt x="11" y="45"/>
                      <a:pt x="11" y="32"/>
                    </a:cubicBezTo>
                    <a:cubicBezTo>
                      <a:pt x="12" y="20"/>
                      <a:pt x="21" y="11"/>
                      <a:pt x="33" y="11"/>
                    </a:cubicBezTo>
                    <a:cubicBezTo>
                      <a:pt x="33" y="11"/>
                      <a:pt x="33" y="11"/>
                      <a:pt x="33" y="11"/>
                    </a:cubicBezTo>
                    <a:lnTo>
                      <a:pt x="33"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4" name="Google Shape;184;p18"/>
              <p:cNvSpPr/>
              <p:nvPr/>
            </p:nvSpPr>
            <p:spPr>
              <a:xfrm>
                <a:off x="3581400" y="5521325"/>
                <a:ext cx="225425" cy="212725"/>
              </a:xfrm>
              <a:custGeom>
                <a:rect b="b" l="l" r="r" t="t"/>
                <a:pathLst>
                  <a:path extrusionOk="0" h="57" w="60">
                    <a:moveTo>
                      <a:pt x="28" y="7"/>
                    </a:moveTo>
                    <a:cubicBezTo>
                      <a:pt x="27" y="5"/>
                      <a:pt x="25" y="3"/>
                      <a:pt x="24" y="0"/>
                    </a:cubicBezTo>
                    <a:cubicBezTo>
                      <a:pt x="16" y="5"/>
                      <a:pt x="9" y="11"/>
                      <a:pt x="6" y="18"/>
                    </a:cubicBezTo>
                    <a:cubicBezTo>
                      <a:pt x="0" y="30"/>
                      <a:pt x="4" y="45"/>
                      <a:pt x="15" y="52"/>
                    </a:cubicBezTo>
                    <a:cubicBezTo>
                      <a:pt x="20" y="56"/>
                      <a:pt x="25" y="57"/>
                      <a:pt x="30" y="57"/>
                    </a:cubicBezTo>
                    <a:cubicBezTo>
                      <a:pt x="38" y="57"/>
                      <a:pt x="45" y="54"/>
                      <a:pt x="50" y="48"/>
                    </a:cubicBezTo>
                    <a:cubicBezTo>
                      <a:pt x="56" y="42"/>
                      <a:pt x="59" y="33"/>
                      <a:pt x="60" y="24"/>
                    </a:cubicBezTo>
                    <a:cubicBezTo>
                      <a:pt x="59" y="24"/>
                      <a:pt x="59" y="24"/>
                      <a:pt x="59" y="24"/>
                    </a:cubicBezTo>
                    <a:cubicBezTo>
                      <a:pt x="59" y="24"/>
                      <a:pt x="59" y="24"/>
                      <a:pt x="59" y="24"/>
                    </a:cubicBezTo>
                    <a:cubicBezTo>
                      <a:pt x="56" y="24"/>
                      <a:pt x="54" y="24"/>
                      <a:pt x="52" y="23"/>
                    </a:cubicBezTo>
                    <a:cubicBezTo>
                      <a:pt x="50" y="27"/>
                      <a:pt x="48" y="31"/>
                      <a:pt x="46" y="34"/>
                    </a:cubicBezTo>
                    <a:cubicBezTo>
                      <a:pt x="42" y="38"/>
                      <a:pt x="38" y="40"/>
                      <a:pt x="33" y="40"/>
                    </a:cubicBezTo>
                    <a:cubicBezTo>
                      <a:pt x="30" y="40"/>
                      <a:pt x="28" y="39"/>
                      <a:pt x="25" y="38"/>
                    </a:cubicBezTo>
                    <a:cubicBezTo>
                      <a:pt x="19" y="33"/>
                      <a:pt x="17" y="25"/>
                      <a:pt x="21" y="17"/>
                    </a:cubicBezTo>
                    <a:cubicBezTo>
                      <a:pt x="22" y="14"/>
                      <a:pt x="25" y="10"/>
                      <a:pt x="28" y="7"/>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5" name="Google Shape;185;p18"/>
              <p:cNvSpPr/>
              <p:nvPr/>
            </p:nvSpPr>
            <p:spPr>
              <a:xfrm>
                <a:off x="3813175" y="5513388"/>
                <a:ext cx="225425" cy="209550"/>
              </a:xfrm>
              <a:custGeom>
                <a:rect b="b" l="l" r="r" t="t"/>
                <a:pathLst>
                  <a:path extrusionOk="0" h="56" w="60">
                    <a:moveTo>
                      <a:pt x="46" y="50"/>
                    </a:moveTo>
                    <a:cubicBezTo>
                      <a:pt x="58" y="42"/>
                      <a:pt x="60" y="26"/>
                      <a:pt x="53" y="16"/>
                    </a:cubicBezTo>
                    <a:cubicBezTo>
                      <a:pt x="49" y="9"/>
                      <a:pt x="42" y="3"/>
                      <a:pt x="34" y="0"/>
                    </a:cubicBezTo>
                    <a:cubicBezTo>
                      <a:pt x="33" y="2"/>
                      <a:pt x="32" y="5"/>
                      <a:pt x="30" y="7"/>
                    </a:cubicBezTo>
                    <a:cubicBezTo>
                      <a:pt x="34" y="10"/>
                      <a:pt x="37" y="13"/>
                      <a:pt x="38" y="16"/>
                    </a:cubicBezTo>
                    <a:cubicBezTo>
                      <a:pt x="42" y="23"/>
                      <a:pt x="41" y="32"/>
                      <a:pt x="35" y="36"/>
                    </a:cubicBezTo>
                    <a:cubicBezTo>
                      <a:pt x="33" y="38"/>
                      <a:pt x="30" y="39"/>
                      <a:pt x="27" y="39"/>
                    </a:cubicBezTo>
                    <a:cubicBezTo>
                      <a:pt x="23" y="39"/>
                      <a:pt x="18" y="38"/>
                      <a:pt x="15" y="35"/>
                    </a:cubicBezTo>
                    <a:cubicBezTo>
                      <a:pt x="12" y="32"/>
                      <a:pt x="9" y="29"/>
                      <a:pt x="7" y="25"/>
                    </a:cubicBezTo>
                    <a:cubicBezTo>
                      <a:pt x="5" y="25"/>
                      <a:pt x="2" y="26"/>
                      <a:pt x="0" y="26"/>
                    </a:cubicBezTo>
                    <a:cubicBezTo>
                      <a:pt x="1" y="30"/>
                      <a:pt x="2" y="34"/>
                      <a:pt x="3" y="37"/>
                    </a:cubicBezTo>
                    <a:cubicBezTo>
                      <a:pt x="4" y="38"/>
                      <a:pt x="4" y="39"/>
                      <a:pt x="5" y="40"/>
                    </a:cubicBezTo>
                    <a:cubicBezTo>
                      <a:pt x="6" y="44"/>
                      <a:pt x="9" y="46"/>
                      <a:pt x="11" y="49"/>
                    </a:cubicBezTo>
                    <a:cubicBezTo>
                      <a:pt x="16" y="54"/>
                      <a:pt x="23" y="56"/>
                      <a:pt x="30" y="56"/>
                    </a:cubicBezTo>
                    <a:cubicBezTo>
                      <a:pt x="36" y="56"/>
                      <a:pt x="41" y="54"/>
                      <a:pt x="46" y="5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6" name="Google Shape;186;p18"/>
              <p:cNvSpPr/>
              <p:nvPr/>
            </p:nvSpPr>
            <p:spPr>
              <a:xfrm>
                <a:off x="3502025" y="5313363"/>
                <a:ext cx="211138" cy="207963"/>
              </a:xfrm>
              <a:custGeom>
                <a:rect b="b" l="l" r="r" t="t"/>
                <a:pathLst>
                  <a:path extrusionOk="0" h="55" w="56">
                    <a:moveTo>
                      <a:pt x="19" y="52"/>
                    </a:moveTo>
                    <a:cubicBezTo>
                      <a:pt x="23" y="54"/>
                      <a:pt x="28" y="55"/>
                      <a:pt x="33" y="55"/>
                    </a:cubicBezTo>
                    <a:cubicBezTo>
                      <a:pt x="37" y="55"/>
                      <a:pt x="41" y="54"/>
                      <a:pt x="45" y="54"/>
                    </a:cubicBezTo>
                    <a:cubicBezTo>
                      <a:pt x="44" y="51"/>
                      <a:pt x="43" y="49"/>
                      <a:pt x="43" y="46"/>
                    </a:cubicBezTo>
                    <a:cubicBezTo>
                      <a:pt x="38" y="46"/>
                      <a:pt x="34" y="45"/>
                      <a:pt x="31" y="43"/>
                    </a:cubicBezTo>
                    <a:cubicBezTo>
                      <a:pt x="23" y="40"/>
                      <a:pt x="19" y="32"/>
                      <a:pt x="21" y="25"/>
                    </a:cubicBezTo>
                    <a:cubicBezTo>
                      <a:pt x="23" y="18"/>
                      <a:pt x="29" y="14"/>
                      <a:pt x="37" y="14"/>
                    </a:cubicBezTo>
                    <a:cubicBezTo>
                      <a:pt x="37" y="14"/>
                      <a:pt x="38" y="14"/>
                      <a:pt x="39" y="14"/>
                    </a:cubicBezTo>
                    <a:cubicBezTo>
                      <a:pt x="43" y="15"/>
                      <a:pt x="46" y="16"/>
                      <a:pt x="50" y="18"/>
                    </a:cubicBezTo>
                    <a:cubicBezTo>
                      <a:pt x="52" y="16"/>
                      <a:pt x="54" y="14"/>
                      <a:pt x="56" y="12"/>
                    </a:cubicBezTo>
                    <a:cubicBezTo>
                      <a:pt x="49" y="6"/>
                      <a:pt x="41" y="1"/>
                      <a:pt x="33" y="1"/>
                    </a:cubicBezTo>
                    <a:cubicBezTo>
                      <a:pt x="32" y="0"/>
                      <a:pt x="31" y="0"/>
                      <a:pt x="30" y="0"/>
                    </a:cubicBezTo>
                    <a:cubicBezTo>
                      <a:pt x="18" y="0"/>
                      <a:pt x="7" y="8"/>
                      <a:pt x="4" y="20"/>
                    </a:cubicBezTo>
                    <a:cubicBezTo>
                      <a:pt x="0" y="34"/>
                      <a:pt x="7" y="47"/>
                      <a:pt x="19" y="52"/>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7" name="Google Shape;187;p18"/>
              <p:cNvSpPr/>
              <p:nvPr/>
            </p:nvSpPr>
            <p:spPr>
              <a:xfrm>
                <a:off x="4684713" y="4356100"/>
                <a:ext cx="146050" cy="263525"/>
              </a:xfrm>
              <a:custGeom>
                <a:rect b="b" l="l" r="r" t="t"/>
                <a:pathLst>
                  <a:path extrusionOk="0" h="70" w="39">
                    <a:moveTo>
                      <a:pt x="39" y="35"/>
                    </a:moveTo>
                    <a:cubicBezTo>
                      <a:pt x="39" y="23"/>
                      <a:pt x="31" y="5"/>
                      <a:pt x="19" y="0"/>
                    </a:cubicBezTo>
                    <a:cubicBezTo>
                      <a:pt x="7" y="5"/>
                      <a:pt x="0" y="23"/>
                      <a:pt x="0" y="35"/>
                    </a:cubicBezTo>
                    <a:cubicBezTo>
                      <a:pt x="0" y="47"/>
                      <a:pt x="7" y="65"/>
                      <a:pt x="19" y="70"/>
                    </a:cubicBezTo>
                    <a:cubicBezTo>
                      <a:pt x="31" y="65"/>
                      <a:pt x="39" y="47"/>
                      <a:pt x="39" y="35"/>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8" name="Google Shape;188;p18"/>
              <p:cNvSpPr/>
              <p:nvPr/>
            </p:nvSpPr>
            <p:spPr>
              <a:xfrm>
                <a:off x="4786313" y="4521200"/>
                <a:ext cx="239713" cy="192088"/>
              </a:xfrm>
              <a:custGeom>
                <a:rect b="b" l="l" r="r" t="t"/>
                <a:pathLst>
                  <a:path extrusionOk="0" h="51" w="64">
                    <a:moveTo>
                      <a:pt x="2" y="43"/>
                    </a:moveTo>
                    <a:cubicBezTo>
                      <a:pt x="12" y="51"/>
                      <a:pt x="31" y="49"/>
                      <a:pt x="42" y="43"/>
                    </a:cubicBezTo>
                    <a:cubicBezTo>
                      <a:pt x="52" y="37"/>
                      <a:pt x="64" y="22"/>
                      <a:pt x="62" y="9"/>
                    </a:cubicBezTo>
                    <a:cubicBezTo>
                      <a:pt x="52" y="0"/>
                      <a:pt x="33" y="2"/>
                      <a:pt x="22" y="8"/>
                    </a:cubicBezTo>
                    <a:cubicBezTo>
                      <a:pt x="12" y="14"/>
                      <a:pt x="0" y="30"/>
                      <a:pt x="2" y="43"/>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9" name="Google Shape;189;p18"/>
              <p:cNvSpPr/>
              <p:nvPr/>
            </p:nvSpPr>
            <p:spPr>
              <a:xfrm>
                <a:off x="4786313" y="4713288"/>
                <a:ext cx="239713" cy="187325"/>
              </a:xfrm>
              <a:custGeom>
                <a:rect b="b" l="l" r="r" t="t"/>
                <a:pathLst>
                  <a:path extrusionOk="0" h="50" w="64">
                    <a:moveTo>
                      <a:pt x="42" y="42"/>
                    </a:moveTo>
                    <a:cubicBezTo>
                      <a:pt x="52" y="36"/>
                      <a:pt x="64" y="21"/>
                      <a:pt x="62" y="8"/>
                    </a:cubicBezTo>
                    <a:cubicBezTo>
                      <a:pt x="52" y="0"/>
                      <a:pt x="33" y="2"/>
                      <a:pt x="22" y="8"/>
                    </a:cubicBezTo>
                    <a:cubicBezTo>
                      <a:pt x="12" y="14"/>
                      <a:pt x="0" y="29"/>
                      <a:pt x="2" y="42"/>
                    </a:cubicBezTo>
                    <a:cubicBezTo>
                      <a:pt x="12" y="50"/>
                      <a:pt x="31" y="48"/>
                      <a:pt x="42" y="42"/>
                    </a:cubicBez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0" name="Google Shape;190;p18"/>
              <p:cNvSpPr/>
              <p:nvPr/>
            </p:nvSpPr>
            <p:spPr>
              <a:xfrm>
                <a:off x="4489450" y="4521200"/>
                <a:ext cx="239713" cy="192088"/>
              </a:xfrm>
              <a:custGeom>
                <a:rect b="b" l="l" r="r" t="t"/>
                <a:pathLst>
                  <a:path extrusionOk="0" h="51" w="64">
                    <a:moveTo>
                      <a:pt x="22" y="43"/>
                    </a:moveTo>
                    <a:cubicBezTo>
                      <a:pt x="33" y="49"/>
                      <a:pt x="52" y="51"/>
                      <a:pt x="62" y="43"/>
                    </a:cubicBezTo>
                    <a:cubicBezTo>
                      <a:pt x="64" y="30"/>
                      <a:pt x="52" y="14"/>
                      <a:pt x="41" y="8"/>
                    </a:cubicBezTo>
                    <a:cubicBezTo>
                      <a:pt x="31" y="2"/>
                      <a:pt x="12" y="0"/>
                      <a:pt x="1" y="9"/>
                    </a:cubicBezTo>
                    <a:cubicBezTo>
                      <a:pt x="0" y="22"/>
                      <a:pt x="11" y="37"/>
                      <a:pt x="22" y="43"/>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1" name="Google Shape;191;p18"/>
              <p:cNvSpPr/>
              <p:nvPr/>
            </p:nvSpPr>
            <p:spPr>
              <a:xfrm>
                <a:off x="4489450" y="4713288"/>
                <a:ext cx="239713" cy="187325"/>
              </a:xfrm>
              <a:custGeom>
                <a:rect b="b" l="l" r="r" t="t"/>
                <a:pathLst>
                  <a:path extrusionOk="0" h="50" w="64">
                    <a:moveTo>
                      <a:pt x="22" y="42"/>
                    </a:moveTo>
                    <a:cubicBezTo>
                      <a:pt x="33" y="48"/>
                      <a:pt x="52" y="50"/>
                      <a:pt x="62" y="42"/>
                    </a:cubicBezTo>
                    <a:cubicBezTo>
                      <a:pt x="64" y="29"/>
                      <a:pt x="52" y="14"/>
                      <a:pt x="41" y="8"/>
                    </a:cubicBezTo>
                    <a:cubicBezTo>
                      <a:pt x="31" y="2"/>
                      <a:pt x="12" y="0"/>
                      <a:pt x="1" y="8"/>
                    </a:cubicBezTo>
                    <a:cubicBezTo>
                      <a:pt x="0" y="21"/>
                      <a:pt x="11" y="36"/>
                      <a:pt x="22" y="42"/>
                    </a:cubicBez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2" name="Google Shape;192;p18"/>
              <p:cNvSpPr/>
              <p:nvPr/>
            </p:nvSpPr>
            <p:spPr>
              <a:xfrm>
                <a:off x="4740275" y="4645025"/>
                <a:ext cx="30163" cy="300038"/>
              </a:xfrm>
              <a:custGeom>
                <a:rect b="b" l="l" r="r" t="t"/>
                <a:pathLst>
                  <a:path extrusionOk="0" h="80" w="8">
                    <a:moveTo>
                      <a:pt x="0" y="2"/>
                    </a:moveTo>
                    <a:cubicBezTo>
                      <a:pt x="0" y="78"/>
                      <a:pt x="0" y="78"/>
                      <a:pt x="0" y="78"/>
                    </a:cubicBezTo>
                    <a:cubicBezTo>
                      <a:pt x="0" y="79"/>
                      <a:pt x="2" y="80"/>
                      <a:pt x="4" y="80"/>
                    </a:cubicBezTo>
                    <a:cubicBezTo>
                      <a:pt x="6" y="80"/>
                      <a:pt x="8" y="79"/>
                      <a:pt x="8" y="78"/>
                    </a:cubicBezTo>
                    <a:cubicBezTo>
                      <a:pt x="8" y="2"/>
                      <a:pt x="8" y="2"/>
                      <a:pt x="8" y="2"/>
                    </a:cubicBezTo>
                    <a:cubicBezTo>
                      <a:pt x="8" y="1"/>
                      <a:pt x="6" y="0"/>
                      <a:pt x="4" y="0"/>
                    </a:cubicBezTo>
                    <a:cubicBezTo>
                      <a:pt x="2" y="0"/>
                      <a:pt x="0" y="1"/>
                      <a:pt x="0" y="2"/>
                    </a:cubicBez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3" name="Google Shape;193;p18"/>
              <p:cNvSpPr/>
              <p:nvPr/>
            </p:nvSpPr>
            <p:spPr>
              <a:xfrm>
                <a:off x="1716088" y="4656138"/>
                <a:ext cx="47625" cy="260350"/>
              </a:xfrm>
              <a:custGeom>
                <a:rect b="b" l="l" r="r" t="t"/>
                <a:pathLst>
                  <a:path extrusionOk="0" h="69" w="13">
                    <a:moveTo>
                      <a:pt x="13" y="1"/>
                    </a:moveTo>
                    <a:cubicBezTo>
                      <a:pt x="11" y="0"/>
                      <a:pt x="9" y="0"/>
                      <a:pt x="7" y="0"/>
                    </a:cubicBezTo>
                    <a:cubicBezTo>
                      <a:pt x="7" y="0"/>
                      <a:pt x="7" y="0"/>
                      <a:pt x="7" y="0"/>
                    </a:cubicBezTo>
                    <a:cubicBezTo>
                      <a:pt x="4" y="0"/>
                      <a:pt x="2" y="0"/>
                      <a:pt x="0" y="1"/>
                    </a:cubicBezTo>
                    <a:cubicBezTo>
                      <a:pt x="0" y="69"/>
                      <a:pt x="0" y="69"/>
                      <a:pt x="0" y="69"/>
                    </a:cubicBezTo>
                    <a:cubicBezTo>
                      <a:pt x="13" y="69"/>
                      <a:pt x="13" y="69"/>
                      <a:pt x="13" y="69"/>
                    </a:cubicBezTo>
                    <a:lnTo>
                      <a:pt x="13" y="1"/>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4" name="Google Shape;194;p18"/>
              <p:cNvSpPr/>
              <p:nvPr/>
            </p:nvSpPr>
            <p:spPr>
              <a:xfrm>
                <a:off x="1716088" y="4295775"/>
                <a:ext cx="47625" cy="33338"/>
              </a:xfrm>
              <a:custGeom>
                <a:rect b="b" l="l" r="r" t="t"/>
                <a:pathLst>
                  <a:path extrusionOk="0" h="9" w="13">
                    <a:moveTo>
                      <a:pt x="8" y="9"/>
                    </a:moveTo>
                    <a:cubicBezTo>
                      <a:pt x="8" y="9"/>
                      <a:pt x="9" y="9"/>
                      <a:pt x="9" y="9"/>
                    </a:cubicBezTo>
                    <a:cubicBezTo>
                      <a:pt x="11" y="9"/>
                      <a:pt x="12" y="9"/>
                      <a:pt x="13" y="9"/>
                    </a:cubicBezTo>
                    <a:cubicBezTo>
                      <a:pt x="13" y="0"/>
                      <a:pt x="13" y="0"/>
                      <a:pt x="13" y="0"/>
                    </a:cubicBezTo>
                    <a:cubicBezTo>
                      <a:pt x="0" y="0"/>
                      <a:pt x="0" y="0"/>
                      <a:pt x="0" y="0"/>
                    </a:cubicBezTo>
                    <a:cubicBezTo>
                      <a:pt x="0" y="9"/>
                      <a:pt x="0" y="9"/>
                      <a:pt x="0" y="9"/>
                    </a:cubicBezTo>
                    <a:cubicBezTo>
                      <a:pt x="2" y="9"/>
                      <a:pt x="5" y="9"/>
                      <a:pt x="8" y="9"/>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5" name="Google Shape;195;p18"/>
              <p:cNvSpPr/>
              <p:nvPr/>
            </p:nvSpPr>
            <p:spPr>
              <a:xfrm>
                <a:off x="1501775" y="4344988"/>
                <a:ext cx="487363" cy="360363"/>
              </a:xfrm>
              <a:custGeom>
                <a:rect b="b" l="l" r="r" t="t"/>
                <a:pathLst>
                  <a:path extrusionOk="0" h="96" w="130">
                    <a:moveTo>
                      <a:pt x="70" y="1"/>
                    </a:moveTo>
                    <a:cubicBezTo>
                      <a:pt x="69" y="1"/>
                      <a:pt x="68" y="1"/>
                      <a:pt x="66" y="0"/>
                    </a:cubicBezTo>
                    <a:cubicBezTo>
                      <a:pt x="66" y="0"/>
                      <a:pt x="65" y="0"/>
                      <a:pt x="65" y="0"/>
                    </a:cubicBezTo>
                    <a:cubicBezTo>
                      <a:pt x="62" y="0"/>
                      <a:pt x="59" y="1"/>
                      <a:pt x="57" y="1"/>
                    </a:cubicBezTo>
                    <a:cubicBezTo>
                      <a:pt x="26" y="5"/>
                      <a:pt x="1" y="31"/>
                      <a:pt x="0" y="63"/>
                    </a:cubicBezTo>
                    <a:cubicBezTo>
                      <a:pt x="0" y="72"/>
                      <a:pt x="2" y="80"/>
                      <a:pt x="5" y="88"/>
                    </a:cubicBezTo>
                    <a:cubicBezTo>
                      <a:pt x="5" y="90"/>
                      <a:pt x="6" y="91"/>
                      <a:pt x="7" y="91"/>
                    </a:cubicBezTo>
                    <a:cubicBezTo>
                      <a:pt x="8" y="91"/>
                      <a:pt x="9" y="89"/>
                      <a:pt x="10" y="87"/>
                    </a:cubicBezTo>
                    <a:cubicBezTo>
                      <a:pt x="13" y="81"/>
                      <a:pt x="19" y="77"/>
                      <a:pt x="27" y="77"/>
                    </a:cubicBezTo>
                    <a:cubicBezTo>
                      <a:pt x="27" y="77"/>
                      <a:pt x="27" y="77"/>
                      <a:pt x="27" y="77"/>
                    </a:cubicBezTo>
                    <a:cubicBezTo>
                      <a:pt x="34" y="77"/>
                      <a:pt x="41" y="82"/>
                      <a:pt x="44" y="88"/>
                    </a:cubicBezTo>
                    <a:cubicBezTo>
                      <a:pt x="45" y="90"/>
                      <a:pt x="45" y="91"/>
                      <a:pt x="45" y="91"/>
                    </a:cubicBezTo>
                    <a:cubicBezTo>
                      <a:pt x="46" y="91"/>
                      <a:pt x="46" y="90"/>
                      <a:pt x="47" y="88"/>
                    </a:cubicBezTo>
                    <a:cubicBezTo>
                      <a:pt x="49" y="84"/>
                      <a:pt x="53" y="81"/>
                      <a:pt x="57" y="79"/>
                    </a:cubicBezTo>
                    <a:cubicBezTo>
                      <a:pt x="59" y="79"/>
                      <a:pt x="61" y="78"/>
                      <a:pt x="64" y="78"/>
                    </a:cubicBezTo>
                    <a:cubicBezTo>
                      <a:pt x="64" y="78"/>
                      <a:pt x="64" y="78"/>
                      <a:pt x="64" y="78"/>
                    </a:cubicBezTo>
                    <a:cubicBezTo>
                      <a:pt x="66" y="78"/>
                      <a:pt x="68" y="79"/>
                      <a:pt x="70" y="79"/>
                    </a:cubicBezTo>
                    <a:cubicBezTo>
                      <a:pt x="75" y="81"/>
                      <a:pt x="79" y="85"/>
                      <a:pt x="81" y="89"/>
                    </a:cubicBezTo>
                    <a:cubicBezTo>
                      <a:pt x="82" y="91"/>
                      <a:pt x="82" y="92"/>
                      <a:pt x="83" y="92"/>
                    </a:cubicBezTo>
                    <a:cubicBezTo>
                      <a:pt x="83" y="92"/>
                      <a:pt x="84" y="91"/>
                      <a:pt x="85" y="89"/>
                    </a:cubicBezTo>
                    <a:cubicBezTo>
                      <a:pt x="88" y="83"/>
                      <a:pt x="94" y="79"/>
                      <a:pt x="101" y="79"/>
                    </a:cubicBezTo>
                    <a:cubicBezTo>
                      <a:pt x="101" y="79"/>
                      <a:pt x="101" y="79"/>
                      <a:pt x="101" y="79"/>
                    </a:cubicBezTo>
                    <a:cubicBezTo>
                      <a:pt x="109" y="79"/>
                      <a:pt x="115" y="84"/>
                      <a:pt x="118" y="90"/>
                    </a:cubicBezTo>
                    <a:cubicBezTo>
                      <a:pt x="118" y="91"/>
                      <a:pt x="119" y="93"/>
                      <a:pt x="119" y="94"/>
                    </a:cubicBezTo>
                    <a:cubicBezTo>
                      <a:pt x="119" y="95"/>
                      <a:pt x="120" y="96"/>
                      <a:pt x="120" y="96"/>
                    </a:cubicBezTo>
                    <a:cubicBezTo>
                      <a:pt x="121" y="96"/>
                      <a:pt x="121" y="95"/>
                      <a:pt x="122" y="94"/>
                    </a:cubicBezTo>
                    <a:cubicBezTo>
                      <a:pt x="122" y="93"/>
                      <a:pt x="123" y="92"/>
                      <a:pt x="123" y="91"/>
                    </a:cubicBezTo>
                    <a:cubicBezTo>
                      <a:pt x="127" y="83"/>
                      <a:pt x="129" y="75"/>
                      <a:pt x="129" y="67"/>
                    </a:cubicBezTo>
                    <a:cubicBezTo>
                      <a:pt x="130" y="32"/>
                      <a:pt x="104" y="4"/>
                      <a:pt x="70" y="1"/>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6" name="Google Shape;196;p18"/>
              <p:cNvSpPr/>
              <p:nvPr/>
            </p:nvSpPr>
            <p:spPr>
              <a:xfrm>
                <a:off x="2624138" y="4656138"/>
                <a:ext cx="187325" cy="134938"/>
              </a:xfrm>
              <a:custGeom>
                <a:rect b="b" l="l" r="r" t="t"/>
                <a:pathLst>
                  <a:path extrusionOk="0" h="36" w="50">
                    <a:moveTo>
                      <a:pt x="32" y="11"/>
                    </a:moveTo>
                    <a:cubicBezTo>
                      <a:pt x="36" y="7"/>
                      <a:pt x="40" y="5"/>
                      <a:pt x="44" y="3"/>
                    </a:cubicBezTo>
                    <a:cubicBezTo>
                      <a:pt x="45" y="3"/>
                      <a:pt x="48" y="1"/>
                      <a:pt x="50" y="1"/>
                    </a:cubicBezTo>
                    <a:cubicBezTo>
                      <a:pt x="43" y="1"/>
                      <a:pt x="36" y="0"/>
                      <a:pt x="30" y="3"/>
                    </a:cubicBezTo>
                    <a:cubicBezTo>
                      <a:pt x="24" y="5"/>
                      <a:pt x="20" y="9"/>
                      <a:pt x="16" y="14"/>
                    </a:cubicBezTo>
                    <a:cubicBezTo>
                      <a:pt x="14" y="17"/>
                      <a:pt x="12" y="20"/>
                      <a:pt x="10" y="24"/>
                    </a:cubicBezTo>
                    <a:cubicBezTo>
                      <a:pt x="8" y="28"/>
                      <a:pt x="5" y="34"/>
                      <a:pt x="0" y="36"/>
                    </a:cubicBezTo>
                    <a:cubicBezTo>
                      <a:pt x="6" y="35"/>
                      <a:pt x="12" y="32"/>
                      <a:pt x="17" y="29"/>
                    </a:cubicBezTo>
                    <a:cubicBezTo>
                      <a:pt x="23" y="24"/>
                      <a:pt x="27" y="17"/>
                      <a:pt x="32" y="11"/>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7" name="Google Shape;197;p18"/>
              <p:cNvSpPr/>
              <p:nvPr/>
            </p:nvSpPr>
            <p:spPr>
              <a:xfrm>
                <a:off x="2638425" y="4660900"/>
                <a:ext cx="244475" cy="165100"/>
              </a:xfrm>
              <a:custGeom>
                <a:rect b="b" l="l" r="r" t="t"/>
                <a:pathLst>
                  <a:path extrusionOk="0" h="44" w="65">
                    <a:moveTo>
                      <a:pt x="42" y="5"/>
                    </a:moveTo>
                    <a:cubicBezTo>
                      <a:pt x="35" y="9"/>
                      <a:pt x="31" y="13"/>
                      <a:pt x="26" y="19"/>
                    </a:cubicBezTo>
                    <a:cubicBezTo>
                      <a:pt x="23" y="24"/>
                      <a:pt x="19" y="29"/>
                      <a:pt x="14" y="32"/>
                    </a:cubicBezTo>
                    <a:cubicBezTo>
                      <a:pt x="10" y="34"/>
                      <a:pt x="4" y="37"/>
                      <a:pt x="0" y="38"/>
                    </a:cubicBezTo>
                    <a:cubicBezTo>
                      <a:pt x="11" y="44"/>
                      <a:pt x="25" y="44"/>
                      <a:pt x="35" y="37"/>
                    </a:cubicBezTo>
                    <a:cubicBezTo>
                      <a:pt x="45" y="31"/>
                      <a:pt x="49" y="21"/>
                      <a:pt x="55" y="11"/>
                    </a:cubicBezTo>
                    <a:cubicBezTo>
                      <a:pt x="57" y="8"/>
                      <a:pt x="59" y="6"/>
                      <a:pt x="62" y="3"/>
                    </a:cubicBezTo>
                    <a:cubicBezTo>
                      <a:pt x="62" y="3"/>
                      <a:pt x="64" y="1"/>
                      <a:pt x="65" y="1"/>
                    </a:cubicBezTo>
                    <a:cubicBezTo>
                      <a:pt x="57" y="0"/>
                      <a:pt x="49" y="1"/>
                      <a:pt x="42" y="5"/>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8" name="Google Shape;198;p18"/>
              <p:cNvSpPr/>
              <p:nvPr/>
            </p:nvSpPr>
            <p:spPr>
              <a:xfrm>
                <a:off x="2624138" y="4518025"/>
                <a:ext cx="161925" cy="115888"/>
              </a:xfrm>
              <a:custGeom>
                <a:rect b="b" l="l" r="r" t="t"/>
                <a:pathLst>
                  <a:path extrusionOk="0" h="31" w="43">
                    <a:moveTo>
                      <a:pt x="14" y="12"/>
                    </a:moveTo>
                    <a:cubicBezTo>
                      <a:pt x="12" y="15"/>
                      <a:pt x="11" y="17"/>
                      <a:pt x="9" y="20"/>
                    </a:cubicBezTo>
                    <a:cubicBezTo>
                      <a:pt x="7" y="24"/>
                      <a:pt x="5" y="29"/>
                      <a:pt x="0" y="31"/>
                    </a:cubicBezTo>
                    <a:cubicBezTo>
                      <a:pt x="6" y="30"/>
                      <a:pt x="11" y="28"/>
                      <a:pt x="15" y="24"/>
                    </a:cubicBezTo>
                    <a:cubicBezTo>
                      <a:pt x="20" y="20"/>
                      <a:pt x="24" y="14"/>
                      <a:pt x="28" y="9"/>
                    </a:cubicBezTo>
                    <a:cubicBezTo>
                      <a:pt x="31" y="6"/>
                      <a:pt x="34" y="4"/>
                      <a:pt x="38" y="3"/>
                    </a:cubicBezTo>
                    <a:cubicBezTo>
                      <a:pt x="39" y="2"/>
                      <a:pt x="42" y="1"/>
                      <a:pt x="43" y="1"/>
                    </a:cubicBezTo>
                    <a:cubicBezTo>
                      <a:pt x="37" y="0"/>
                      <a:pt x="31" y="0"/>
                      <a:pt x="26" y="2"/>
                    </a:cubicBezTo>
                    <a:cubicBezTo>
                      <a:pt x="21" y="4"/>
                      <a:pt x="17" y="8"/>
                      <a:pt x="14" y="1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9" name="Google Shape;199;p18"/>
              <p:cNvSpPr/>
              <p:nvPr/>
            </p:nvSpPr>
            <p:spPr>
              <a:xfrm>
                <a:off x="2638425" y="4521200"/>
                <a:ext cx="211138" cy="142875"/>
              </a:xfrm>
              <a:custGeom>
                <a:rect b="b" l="l" r="r" t="t"/>
                <a:pathLst>
                  <a:path extrusionOk="0" h="38" w="56">
                    <a:moveTo>
                      <a:pt x="53" y="3"/>
                    </a:moveTo>
                    <a:cubicBezTo>
                      <a:pt x="53" y="2"/>
                      <a:pt x="55" y="1"/>
                      <a:pt x="56" y="1"/>
                    </a:cubicBezTo>
                    <a:cubicBezTo>
                      <a:pt x="49" y="0"/>
                      <a:pt x="42" y="1"/>
                      <a:pt x="36" y="4"/>
                    </a:cubicBezTo>
                    <a:cubicBezTo>
                      <a:pt x="30" y="7"/>
                      <a:pt x="26" y="11"/>
                      <a:pt x="22" y="17"/>
                    </a:cubicBezTo>
                    <a:cubicBezTo>
                      <a:pt x="19" y="20"/>
                      <a:pt x="16" y="25"/>
                      <a:pt x="12" y="27"/>
                    </a:cubicBezTo>
                    <a:cubicBezTo>
                      <a:pt x="8" y="29"/>
                      <a:pt x="4" y="32"/>
                      <a:pt x="0" y="32"/>
                    </a:cubicBezTo>
                    <a:cubicBezTo>
                      <a:pt x="9" y="38"/>
                      <a:pt x="21" y="38"/>
                      <a:pt x="30" y="32"/>
                    </a:cubicBezTo>
                    <a:cubicBezTo>
                      <a:pt x="39" y="27"/>
                      <a:pt x="42" y="18"/>
                      <a:pt x="47" y="10"/>
                    </a:cubicBezTo>
                    <a:cubicBezTo>
                      <a:pt x="48" y="7"/>
                      <a:pt x="50" y="5"/>
                      <a:pt x="53" y="3"/>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0" name="Google Shape;200;p18"/>
              <p:cNvSpPr/>
              <p:nvPr/>
            </p:nvSpPr>
            <p:spPr>
              <a:xfrm>
                <a:off x="2417763" y="4656138"/>
                <a:ext cx="187325" cy="134938"/>
              </a:xfrm>
              <a:custGeom>
                <a:rect b="b" l="l" r="r" t="t"/>
                <a:pathLst>
                  <a:path extrusionOk="0" h="36" w="50">
                    <a:moveTo>
                      <a:pt x="18" y="11"/>
                    </a:moveTo>
                    <a:cubicBezTo>
                      <a:pt x="23" y="17"/>
                      <a:pt x="27" y="24"/>
                      <a:pt x="33" y="29"/>
                    </a:cubicBezTo>
                    <a:cubicBezTo>
                      <a:pt x="38" y="32"/>
                      <a:pt x="44" y="35"/>
                      <a:pt x="50" y="36"/>
                    </a:cubicBezTo>
                    <a:cubicBezTo>
                      <a:pt x="45" y="34"/>
                      <a:pt x="42" y="28"/>
                      <a:pt x="40" y="24"/>
                    </a:cubicBezTo>
                    <a:cubicBezTo>
                      <a:pt x="38" y="20"/>
                      <a:pt x="37" y="17"/>
                      <a:pt x="34" y="14"/>
                    </a:cubicBezTo>
                    <a:cubicBezTo>
                      <a:pt x="31" y="9"/>
                      <a:pt x="26" y="5"/>
                      <a:pt x="21" y="3"/>
                    </a:cubicBezTo>
                    <a:cubicBezTo>
                      <a:pt x="14" y="0"/>
                      <a:pt x="7" y="1"/>
                      <a:pt x="0" y="1"/>
                    </a:cubicBezTo>
                    <a:cubicBezTo>
                      <a:pt x="2" y="1"/>
                      <a:pt x="5" y="3"/>
                      <a:pt x="6" y="3"/>
                    </a:cubicBezTo>
                    <a:cubicBezTo>
                      <a:pt x="11" y="5"/>
                      <a:pt x="15" y="7"/>
                      <a:pt x="18" y="11"/>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1" name="Google Shape;201;p18"/>
              <p:cNvSpPr/>
              <p:nvPr/>
            </p:nvSpPr>
            <p:spPr>
              <a:xfrm>
                <a:off x="2346325" y="4660900"/>
                <a:ext cx="244475" cy="165100"/>
              </a:xfrm>
              <a:custGeom>
                <a:rect b="b" l="l" r="r" t="t"/>
                <a:pathLst>
                  <a:path extrusionOk="0" h="44" w="65">
                    <a:moveTo>
                      <a:pt x="10" y="11"/>
                    </a:moveTo>
                    <a:cubicBezTo>
                      <a:pt x="16" y="21"/>
                      <a:pt x="20" y="31"/>
                      <a:pt x="30" y="37"/>
                    </a:cubicBezTo>
                    <a:cubicBezTo>
                      <a:pt x="41" y="44"/>
                      <a:pt x="55" y="44"/>
                      <a:pt x="65" y="38"/>
                    </a:cubicBezTo>
                    <a:cubicBezTo>
                      <a:pt x="61" y="37"/>
                      <a:pt x="55" y="34"/>
                      <a:pt x="52" y="32"/>
                    </a:cubicBezTo>
                    <a:cubicBezTo>
                      <a:pt x="47" y="29"/>
                      <a:pt x="43" y="24"/>
                      <a:pt x="39" y="19"/>
                    </a:cubicBezTo>
                    <a:cubicBezTo>
                      <a:pt x="35" y="13"/>
                      <a:pt x="30" y="9"/>
                      <a:pt x="23" y="5"/>
                    </a:cubicBezTo>
                    <a:cubicBezTo>
                      <a:pt x="16" y="1"/>
                      <a:pt x="8" y="0"/>
                      <a:pt x="0" y="1"/>
                    </a:cubicBezTo>
                    <a:cubicBezTo>
                      <a:pt x="1" y="1"/>
                      <a:pt x="3" y="3"/>
                      <a:pt x="4" y="3"/>
                    </a:cubicBezTo>
                    <a:cubicBezTo>
                      <a:pt x="6" y="6"/>
                      <a:pt x="9" y="8"/>
                      <a:pt x="10" y="11"/>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2" name="Google Shape;202;p18"/>
              <p:cNvSpPr/>
              <p:nvPr/>
            </p:nvSpPr>
            <p:spPr>
              <a:xfrm>
                <a:off x="2443163" y="4518025"/>
                <a:ext cx="161925" cy="115888"/>
              </a:xfrm>
              <a:custGeom>
                <a:rect b="b" l="l" r="r" t="t"/>
                <a:pathLst>
                  <a:path extrusionOk="0" h="31" w="43">
                    <a:moveTo>
                      <a:pt x="18" y="2"/>
                    </a:moveTo>
                    <a:cubicBezTo>
                      <a:pt x="12" y="0"/>
                      <a:pt x="6" y="0"/>
                      <a:pt x="0" y="1"/>
                    </a:cubicBezTo>
                    <a:cubicBezTo>
                      <a:pt x="2" y="1"/>
                      <a:pt x="4" y="2"/>
                      <a:pt x="5" y="3"/>
                    </a:cubicBezTo>
                    <a:cubicBezTo>
                      <a:pt x="9" y="4"/>
                      <a:pt x="12" y="6"/>
                      <a:pt x="15" y="9"/>
                    </a:cubicBezTo>
                    <a:cubicBezTo>
                      <a:pt x="20" y="14"/>
                      <a:pt x="23" y="20"/>
                      <a:pt x="28" y="24"/>
                    </a:cubicBezTo>
                    <a:cubicBezTo>
                      <a:pt x="32" y="28"/>
                      <a:pt x="38" y="30"/>
                      <a:pt x="43" y="31"/>
                    </a:cubicBezTo>
                    <a:cubicBezTo>
                      <a:pt x="39" y="29"/>
                      <a:pt x="36" y="24"/>
                      <a:pt x="34" y="20"/>
                    </a:cubicBezTo>
                    <a:cubicBezTo>
                      <a:pt x="33" y="17"/>
                      <a:pt x="31" y="15"/>
                      <a:pt x="29" y="12"/>
                    </a:cubicBezTo>
                    <a:cubicBezTo>
                      <a:pt x="26" y="8"/>
                      <a:pt x="22" y="4"/>
                      <a:pt x="18" y="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3" name="Google Shape;203;p18"/>
              <p:cNvSpPr/>
              <p:nvPr/>
            </p:nvSpPr>
            <p:spPr>
              <a:xfrm>
                <a:off x="2382838" y="4521200"/>
                <a:ext cx="211138" cy="142875"/>
              </a:xfrm>
              <a:custGeom>
                <a:rect b="b" l="l" r="r" t="t"/>
                <a:pathLst>
                  <a:path extrusionOk="0" h="38" w="56">
                    <a:moveTo>
                      <a:pt x="0" y="1"/>
                    </a:moveTo>
                    <a:cubicBezTo>
                      <a:pt x="1" y="1"/>
                      <a:pt x="2" y="2"/>
                      <a:pt x="3" y="3"/>
                    </a:cubicBezTo>
                    <a:cubicBezTo>
                      <a:pt x="5" y="5"/>
                      <a:pt x="7" y="7"/>
                      <a:pt x="8" y="10"/>
                    </a:cubicBezTo>
                    <a:cubicBezTo>
                      <a:pt x="13" y="18"/>
                      <a:pt x="17" y="27"/>
                      <a:pt x="25" y="32"/>
                    </a:cubicBezTo>
                    <a:cubicBezTo>
                      <a:pt x="34" y="38"/>
                      <a:pt x="46" y="38"/>
                      <a:pt x="56" y="32"/>
                    </a:cubicBezTo>
                    <a:cubicBezTo>
                      <a:pt x="52" y="32"/>
                      <a:pt x="47" y="29"/>
                      <a:pt x="44" y="27"/>
                    </a:cubicBezTo>
                    <a:cubicBezTo>
                      <a:pt x="40" y="25"/>
                      <a:pt x="36" y="20"/>
                      <a:pt x="33" y="17"/>
                    </a:cubicBezTo>
                    <a:cubicBezTo>
                      <a:pt x="29" y="11"/>
                      <a:pt x="25" y="7"/>
                      <a:pt x="19" y="4"/>
                    </a:cubicBezTo>
                    <a:cubicBezTo>
                      <a:pt x="13" y="1"/>
                      <a:pt x="6" y="0"/>
                      <a:pt x="0" y="1"/>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4" name="Google Shape;204;p18"/>
              <p:cNvSpPr/>
              <p:nvPr/>
            </p:nvSpPr>
            <p:spPr>
              <a:xfrm>
                <a:off x="2613025" y="4419600"/>
                <a:ext cx="85725" cy="180975"/>
              </a:xfrm>
              <a:custGeom>
                <a:rect b="b" l="l" r="r" t="t"/>
                <a:pathLst>
                  <a:path extrusionOk="0" h="48" w="23">
                    <a:moveTo>
                      <a:pt x="15" y="16"/>
                    </a:moveTo>
                    <a:cubicBezTo>
                      <a:pt x="11" y="22"/>
                      <a:pt x="6" y="26"/>
                      <a:pt x="3" y="32"/>
                    </a:cubicBezTo>
                    <a:cubicBezTo>
                      <a:pt x="1" y="37"/>
                      <a:pt x="0" y="43"/>
                      <a:pt x="0" y="48"/>
                    </a:cubicBezTo>
                    <a:cubicBezTo>
                      <a:pt x="1" y="44"/>
                      <a:pt x="5" y="40"/>
                      <a:pt x="8" y="37"/>
                    </a:cubicBezTo>
                    <a:cubicBezTo>
                      <a:pt x="11" y="35"/>
                      <a:pt x="14" y="33"/>
                      <a:pt x="16" y="31"/>
                    </a:cubicBezTo>
                    <a:cubicBezTo>
                      <a:pt x="19" y="27"/>
                      <a:pt x="22" y="22"/>
                      <a:pt x="23" y="17"/>
                    </a:cubicBezTo>
                    <a:cubicBezTo>
                      <a:pt x="23" y="11"/>
                      <a:pt x="22" y="5"/>
                      <a:pt x="20" y="0"/>
                    </a:cubicBezTo>
                    <a:cubicBezTo>
                      <a:pt x="20" y="1"/>
                      <a:pt x="20" y="4"/>
                      <a:pt x="19" y="5"/>
                    </a:cubicBezTo>
                    <a:cubicBezTo>
                      <a:pt x="19" y="9"/>
                      <a:pt x="17" y="13"/>
                      <a:pt x="15" y="16"/>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5" name="Google Shape;205;p18"/>
              <p:cNvSpPr/>
              <p:nvPr/>
            </p:nvSpPr>
            <p:spPr>
              <a:xfrm>
                <a:off x="2563813" y="4359275"/>
                <a:ext cx="115888" cy="233363"/>
              </a:xfrm>
              <a:custGeom>
                <a:rect b="b" l="l" r="r" t="t"/>
                <a:pathLst>
                  <a:path extrusionOk="0" h="62" w="31">
                    <a:moveTo>
                      <a:pt x="10" y="62"/>
                    </a:moveTo>
                    <a:cubicBezTo>
                      <a:pt x="9" y="58"/>
                      <a:pt x="10" y="53"/>
                      <a:pt x="12" y="49"/>
                    </a:cubicBezTo>
                    <a:cubicBezTo>
                      <a:pt x="13" y="45"/>
                      <a:pt x="17" y="40"/>
                      <a:pt x="20" y="37"/>
                    </a:cubicBezTo>
                    <a:cubicBezTo>
                      <a:pt x="24" y="31"/>
                      <a:pt x="27" y="27"/>
                      <a:pt x="29" y="20"/>
                    </a:cubicBezTo>
                    <a:cubicBezTo>
                      <a:pt x="31" y="14"/>
                      <a:pt x="30" y="7"/>
                      <a:pt x="28" y="0"/>
                    </a:cubicBezTo>
                    <a:cubicBezTo>
                      <a:pt x="28" y="1"/>
                      <a:pt x="27" y="3"/>
                      <a:pt x="27" y="4"/>
                    </a:cubicBezTo>
                    <a:cubicBezTo>
                      <a:pt x="25" y="6"/>
                      <a:pt x="23" y="9"/>
                      <a:pt x="21" y="11"/>
                    </a:cubicBezTo>
                    <a:cubicBezTo>
                      <a:pt x="14" y="18"/>
                      <a:pt x="6" y="23"/>
                      <a:pt x="3" y="32"/>
                    </a:cubicBezTo>
                    <a:cubicBezTo>
                      <a:pt x="0" y="42"/>
                      <a:pt x="2" y="54"/>
                      <a:pt x="10" y="6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6" name="Google Shape;206;p18"/>
              <p:cNvSpPr/>
              <p:nvPr/>
            </p:nvSpPr>
            <p:spPr>
              <a:xfrm>
                <a:off x="6665913" y="3668713"/>
                <a:ext cx="277813" cy="450850"/>
              </a:xfrm>
              <a:custGeom>
                <a:rect b="b" l="l" r="r" t="t"/>
                <a:pathLst>
                  <a:path extrusionOk="0" h="284" w="175">
                    <a:moveTo>
                      <a:pt x="175" y="166"/>
                    </a:moveTo>
                    <a:lnTo>
                      <a:pt x="175" y="0"/>
                    </a:lnTo>
                    <a:lnTo>
                      <a:pt x="88" y="0"/>
                    </a:lnTo>
                    <a:lnTo>
                      <a:pt x="0" y="227"/>
                    </a:lnTo>
                    <a:lnTo>
                      <a:pt x="128" y="284"/>
                    </a:lnTo>
                    <a:lnTo>
                      <a:pt x="175" y="166"/>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7" name="Google Shape;207;p18"/>
              <p:cNvSpPr/>
              <p:nvPr/>
            </p:nvSpPr>
            <p:spPr>
              <a:xfrm>
                <a:off x="6959600" y="3668713"/>
                <a:ext cx="52388" cy="142875"/>
              </a:xfrm>
              <a:custGeom>
                <a:rect b="b" l="l" r="r" t="t"/>
                <a:pathLst>
                  <a:path extrusionOk="0" h="38" w="14">
                    <a:moveTo>
                      <a:pt x="0" y="38"/>
                    </a:moveTo>
                    <a:cubicBezTo>
                      <a:pt x="13" y="31"/>
                      <a:pt x="14" y="14"/>
                      <a:pt x="14" y="2"/>
                    </a:cubicBezTo>
                    <a:cubicBezTo>
                      <a:pt x="14" y="1"/>
                      <a:pt x="14" y="1"/>
                      <a:pt x="14" y="0"/>
                    </a:cubicBezTo>
                    <a:cubicBezTo>
                      <a:pt x="0" y="0"/>
                      <a:pt x="0" y="0"/>
                      <a:pt x="0" y="0"/>
                    </a:cubicBezTo>
                    <a:lnTo>
                      <a:pt x="0" y="38"/>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8" name="Google Shape;208;p18"/>
              <p:cNvSpPr/>
              <p:nvPr/>
            </p:nvSpPr>
            <p:spPr>
              <a:xfrm>
                <a:off x="6959600" y="3668713"/>
                <a:ext cx="277813" cy="450850"/>
              </a:xfrm>
              <a:custGeom>
                <a:rect b="b" l="l" r="r" t="t"/>
                <a:pathLst>
                  <a:path extrusionOk="0" h="120" w="74">
                    <a:moveTo>
                      <a:pt x="18" y="0"/>
                    </a:moveTo>
                    <a:cubicBezTo>
                      <a:pt x="18" y="1"/>
                      <a:pt x="18" y="1"/>
                      <a:pt x="18" y="2"/>
                    </a:cubicBezTo>
                    <a:cubicBezTo>
                      <a:pt x="18" y="17"/>
                      <a:pt x="16" y="36"/>
                      <a:pt x="0" y="43"/>
                    </a:cubicBezTo>
                    <a:cubicBezTo>
                      <a:pt x="0" y="70"/>
                      <a:pt x="0" y="70"/>
                      <a:pt x="0" y="70"/>
                    </a:cubicBezTo>
                    <a:cubicBezTo>
                      <a:pt x="21" y="120"/>
                      <a:pt x="21" y="120"/>
                      <a:pt x="21" y="120"/>
                    </a:cubicBezTo>
                    <a:cubicBezTo>
                      <a:pt x="74" y="96"/>
                      <a:pt x="74" y="96"/>
                      <a:pt x="74" y="96"/>
                    </a:cubicBezTo>
                    <a:cubicBezTo>
                      <a:pt x="37" y="0"/>
                      <a:pt x="37" y="0"/>
                      <a:pt x="37" y="0"/>
                    </a:cubicBezTo>
                    <a:lnTo>
                      <a:pt x="18"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9" name="Google Shape;209;p18"/>
              <p:cNvSpPr/>
              <p:nvPr/>
            </p:nvSpPr>
            <p:spPr>
              <a:xfrm>
                <a:off x="6805613" y="3619500"/>
                <a:ext cx="292100" cy="38100"/>
              </a:xfrm>
              <a:custGeom>
                <a:rect b="b" l="l" r="r" t="t"/>
                <a:pathLst>
                  <a:path extrusionOk="0" h="24" w="184">
                    <a:moveTo>
                      <a:pt x="184" y="0"/>
                    </a:moveTo>
                    <a:lnTo>
                      <a:pt x="0" y="0"/>
                    </a:lnTo>
                    <a:lnTo>
                      <a:pt x="0" y="24"/>
                    </a:lnTo>
                    <a:lnTo>
                      <a:pt x="87" y="24"/>
                    </a:lnTo>
                    <a:lnTo>
                      <a:pt x="97" y="24"/>
                    </a:lnTo>
                    <a:lnTo>
                      <a:pt x="184" y="24"/>
                    </a:lnTo>
                    <a:lnTo>
                      <a:pt x="184"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0" name="Google Shape;210;p18"/>
              <p:cNvSpPr/>
              <p:nvPr/>
            </p:nvSpPr>
            <p:spPr>
              <a:xfrm>
                <a:off x="5749925" y="4540250"/>
                <a:ext cx="390525" cy="307975"/>
              </a:xfrm>
              <a:custGeom>
                <a:rect b="b" l="l" r="r" t="t"/>
                <a:pathLst>
                  <a:path extrusionOk="0" h="82" w="104">
                    <a:moveTo>
                      <a:pt x="104" y="30"/>
                    </a:moveTo>
                    <a:cubicBezTo>
                      <a:pt x="94" y="18"/>
                      <a:pt x="94" y="18"/>
                      <a:pt x="94" y="18"/>
                    </a:cubicBezTo>
                    <a:cubicBezTo>
                      <a:pt x="84" y="1"/>
                      <a:pt x="84" y="1"/>
                      <a:pt x="84" y="1"/>
                    </a:cubicBezTo>
                    <a:cubicBezTo>
                      <a:pt x="84" y="19"/>
                      <a:pt x="84" y="19"/>
                      <a:pt x="84" y="19"/>
                    </a:cubicBezTo>
                    <a:cubicBezTo>
                      <a:pt x="87" y="23"/>
                      <a:pt x="87" y="23"/>
                      <a:pt x="87" y="23"/>
                    </a:cubicBezTo>
                    <a:cubicBezTo>
                      <a:pt x="84" y="23"/>
                      <a:pt x="84" y="23"/>
                      <a:pt x="84" y="23"/>
                    </a:cubicBezTo>
                    <a:cubicBezTo>
                      <a:pt x="84" y="46"/>
                      <a:pt x="84" y="46"/>
                      <a:pt x="84" y="46"/>
                    </a:cubicBezTo>
                    <a:cubicBezTo>
                      <a:pt x="95" y="46"/>
                      <a:pt x="95" y="46"/>
                      <a:pt x="95" y="46"/>
                    </a:cubicBezTo>
                    <a:cubicBezTo>
                      <a:pt x="95" y="57"/>
                      <a:pt x="95" y="57"/>
                      <a:pt x="95" y="57"/>
                    </a:cubicBezTo>
                    <a:cubicBezTo>
                      <a:pt x="95" y="57"/>
                      <a:pt x="95" y="57"/>
                      <a:pt x="95" y="57"/>
                    </a:cubicBezTo>
                    <a:cubicBezTo>
                      <a:pt x="84" y="57"/>
                      <a:pt x="84" y="57"/>
                      <a:pt x="84" y="57"/>
                    </a:cubicBezTo>
                    <a:cubicBezTo>
                      <a:pt x="84" y="82"/>
                      <a:pt x="84" y="82"/>
                      <a:pt x="84" y="82"/>
                    </a:cubicBezTo>
                    <a:cubicBezTo>
                      <a:pt x="99" y="82"/>
                      <a:pt x="99" y="82"/>
                      <a:pt x="99" y="82"/>
                    </a:cubicBezTo>
                    <a:cubicBezTo>
                      <a:pt x="102" y="82"/>
                      <a:pt x="104" y="80"/>
                      <a:pt x="104" y="77"/>
                    </a:cubicBezTo>
                    <a:cubicBezTo>
                      <a:pt x="104" y="65"/>
                      <a:pt x="104" y="65"/>
                      <a:pt x="104" y="65"/>
                    </a:cubicBezTo>
                    <a:lnTo>
                      <a:pt x="104" y="30"/>
                    </a:lnTo>
                    <a:close/>
                    <a:moveTo>
                      <a:pt x="84" y="1"/>
                    </a:moveTo>
                    <a:cubicBezTo>
                      <a:pt x="84" y="0"/>
                      <a:pt x="84" y="0"/>
                      <a:pt x="84" y="0"/>
                    </a:cubicBezTo>
                    <a:cubicBezTo>
                      <a:pt x="52" y="0"/>
                      <a:pt x="52" y="0"/>
                      <a:pt x="52" y="0"/>
                    </a:cubicBezTo>
                    <a:cubicBezTo>
                      <a:pt x="52" y="7"/>
                      <a:pt x="52" y="7"/>
                      <a:pt x="52" y="7"/>
                    </a:cubicBezTo>
                    <a:cubicBezTo>
                      <a:pt x="78" y="7"/>
                      <a:pt x="78" y="7"/>
                      <a:pt x="78" y="7"/>
                    </a:cubicBezTo>
                    <a:cubicBezTo>
                      <a:pt x="84" y="19"/>
                      <a:pt x="84" y="19"/>
                      <a:pt x="84" y="19"/>
                    </a:cubicBezTo>
                    <a:cubicBezTo>
                      <a:pt x="84" y="1"/>
                      <a:pt x="84" y="1"/>
                      <a:pt x="84" y="1"/>
                    </a:cubicBezTo>
                    <a:close/>
                    <a:moveTo>
                      <a:pt x="52" y="65"/>
                    </a:moveTo>
                    <a:cubicBezTo>
                      <a:pt x="79" y="65"/>
                      <a:pt x="79" y="65"/>
                      <a:pt x="79" y="65"/>
                    </a:cubicBezTo>
                    <a:cubicBezTo>
                      <a:pt x="79" y="77"/>
                      <a:pt x="79" y="77"/>
                      <a:pt x="79" y="77"/>
                    </a:cubicBezTo>
                    <a:cubicBezTo>
                      <a:pt x="79" y="80"/>
                      <a:pt x="81" y="82"/>
                      <a:pt x="84" y="82"/>
                    </a:cubicBezTo>
                    <a:cubicBezTo>
                      <a:pt x="84" y="82"/>
                      <a:pt x="84" y="82"/>
                      <a:pt x="84" y="82"/>
                    </a:cubicBezTo>
                    <a:cubicBezTo>
                      <a:pt x="84" y="57"/>
                      <a:pt x="84" y="57"/>
                      <a:pt x="84" y="57"/>
                    </a:cubicBezTo>
                    <a:cubicBezTo>
                      <a:pt x="74" y="57"/>
                      <a:pt x="74" y="57"/>
                      <a:pt x="74" y="57"/>
                    </a:cubicBezTo>
                    <a:cubicBezTo>
                      <a:pt x="74" y="46"/>
                      <a:pt x="74" y="46"/>
                      <a:pt x="74" y="46"/>
                    </a:cubicBezTo>
                    <a:cubicBezTo>
                      <a:pt x="84" y="46"/>
                      <a:pt x="84" y="46"/>
                      <a:pt x="84" y="46"/>
                    </a:cubicBezTo>
                    <a:cubicBezTo>
                      <a:pt x="84" y="23"/>
                      <a:pt x="84" y="23"/>
                      <a:pt x="84" y="23"/>
                    </a:cubicBezTo>
                    <a:cubicBezTo>
                      <a:pt x="52" y="23"/>
                      <a:pt x="52" y="23"/>
                      <a:pt x="52" y="23"/>
                    </a:cubicBezTo>
                    <a:lnTo>
                      <a:pt x="52" y="65"/>
                    </a:lnTo>
                    <a:close/>
                    <a:moveTo>
                      <a:pt x="52" y="0"/>
                    </a:moveTo>
                    <a:cubicBezTo>
                      <a:pt x="21" y="0"/>
                      <a:pt x="21" y="0"/>
                      <a:pt x="21" y="0"/>
                    </a:cubicBezTo>
                    <a:cubicBezTo>
                      <a:pt x="20" y="1"/>
                      <a:pt x="20" y="1"/>
                      <a:pt x="20" y="1"/>
                    </a:cubicBezTo>
                    <a:cubicBezTo>
                      <a:pt x="20" y="19"/>
                      <a:pt x="20" y="19"/>
                      <a:pt x="20" y="19"/>
                    </a:cubicBezTo>
                    <a:cubicBezTo>
                      <a:pt x="26" y="7"/>
                      <a:pt x="26" y="7"/>
                      <a:pt x="26" y="7"/>
                    </a:cubicBezTo>
                    <a:cubicBezTo>
                      <a:pt x="26" y="7"/>
                      <a:pt x="26" y="7"/>
                      <a:pt x="26" y="7"/>
                    </a:cubicBezTo>
                    <a:cubicBezTo>
                      <a:pt x="52" y="7"/>
                      <a:pt x="52" y="7"/>
                      <a:pt x="52" y="7"/>
                    </a:cubicBezTo>
                    <a:cubicBezTo>
                      <a:pt x="52" y="0"/>
                      <a:pt x="52" y="0"/>
                      <a:pt x="52" y="0"/>
                    </a:cubicBezTo>
                    <a:close/>
                    <a:moveTo>
                      <a:pt x="20" y="82"/>
                    </a:moveTo>
                    <a:cubicBezTo>
                      <a:pt x="20" y="82"/>
                      <a:pt x="20" y="82"/>
                      <a:pt x="20" y="82"/>
                    </a:cubicBezTo>
                    <a:cubicBezTo>
                      <a:pt x="23" y="82"/>
                      <a:pt x="25" y="80"/>
                      <a:pt x="25" y="77"/>
                    </a:cubicBezTo>
                    <a:cubicBezTo>
                      <a:pt x="25" y="65"/>
                      <a:pt x="25" y="65"/>
                      <a:pt x="25" y="65"/>
                    </a:cubicBezTo>
                    <a:cubicBezTo>
                      <a:pt x="52" y="65"/>
                      <a:pt x="52" y="65"/>
                      <a:pt x="52" y="65"/>
                    </a:cubicBezTo>
                    <a:cubicBezTo>
                      <a:pt x="52" y="23"/>
                      <a:pt x="52" y="23"/>
                      <a:pt x="52" y="23"/>
                    </a:cubicBezTo>
                    <a:cubicBezTo>
                      <a:pt x="20" y="23"/>
                      <a:pt x="20" y="23"/>
                      <a:pt x="20" y="23"/>
                    </a:cubicBezTo>
                    <a:cubicBezTo>
                      <a:pt x="20" y="46"/>
                      <a:pt x="20" y="46"/>
                      <a:pt x="20" y="46"/>
                    </a:cubicBezTo>
                    <a:cubicBezTo>
                      <a:pt x="30" y="46"/>
                      <a:pt x="30" y="46"/>
                      <a:pt x="30" y="46"/>
                    </a:cubicBezTo>
                    <a:cubicBezTo>
                      <a:pt x="30" y="57"/>
                      <a:pt x="30" y="57"/>
                      <a:pt x="30" y="57"/>
                    </a:cubicBezTo>
                    <a:cubicBezTo>
                      <a:pt x="30" y="57"/>
                      <a:pt x="30" y="57"/>
                      <a:pt x="30" y="57"/>
                    </a:cubicBezTo>
                    <a:cubicBezTo>
                      <a:pt x="20" y="57"/>
                      <a:pt x="20" y="57"/>
                      <a:pt x="20" y="57"/>
                    </a:cubicBezTo>
                    <a:lnTo>
                      <a:pt x="20" y="82"/>
                    </a:lnTo>
                    <a:close/>
                    <a:moveTo>
                      <a:pt x="20" y="1"/>
                    </a:moveTo>
                    <a:cubicBezTo>
                      <a:pt x="11" y="18"/>
                      <a:pt x="11" y="18"/>
                      <a:pt x="11" y="18"/>
                    </a:cubicBezTo>
                    <a:cubicBezTo>
                      <a:pt x="0" y="30"/>
                      <a:pt x="0" y="30"/>
                      <a:pt x="0" y="30"/>
                    </a:cubicBezTo>
                    <a:cubicBezTo>
                      <a:pt x="0" y="63"/>
                      <a:pt x="0" y="63"/>
                      <a:pt x="0" y="63"/>
                    </a:cubicBezTo>
                    <a:cubicBezTo>
                      <a:pt x="0" y="65"/>
                      <a:pt x="0" y="65"/>
                      <a:pt x="0" y="65"/>
                    </a:cubicBezTo>
                    <a:cubicBezTo>
                      <a:pt x="0" y="77"/>
                      <a:pt x="0" y="77"/>
                      <a:pt x="0" y="77"/>
                    </a:cubicBezTo>
                    <a:cubicBezTo>
                      <a:pt x="0" y="80"/>
                      <a:pt x="3" y="82"/>
                      <a:pt x="5" y="82"/>
                    </a:cubicBezTo>
                    <a:cubicBezTo>
                      <a:pt x="20" y="82"/>
                      <a:pt x="20" y="82"/>
                      <a:pt x="20" y="82"/>
                    </a:cubicBezTo>
                    <a:cubicBezTo>
                      <a:pt x="20" y="57"/>
                      <a:pt x="20" y="57"/>
                      <a:pt x="20" y="57"/>
                    </a:cubicBezTo>
                    <a:cubicBezTo>
                      <a:pt x="10" y="57"/>
                      <a:pt x="10" y="57"/>
                      <a:pt x="10" y="57"/>
                    </a:cubicBezTo>
                    <a:cubicBezTo>
                      <a:pt x="10" y="46"/>
                      <a:pt x="10" y="46"/>
                      <a:pt x="10" y="46"/>
                    </a:cubicBezTo>
                    <a:cubicBezTo>
                      <a:pt x="20" y="46"/>
                      <a:pt x="20" y="46"/>
                      <a:pt x="20" y="46"/>
                    </a:cubicBezTo>
                    <a:cubicBezTo>
                      <a:pt x="20" y="23"/>
                      <a:pt x="20" y="23"/>
                      <a:pt x="20" y="23"/>
                    </a:cubicBezTo>
                    <a:cubicBezTo>
                      <a:pt x="18" y="23"/>
                      <a:pt x="18" y="23"/>
                      <a:pt x="18" y="23"/>
                    </a:cubicBezTo>
                    <a:cubicBezTo>
                      <a:pt x="20" y="19"/>
                      <a:pt x="20" y="19"/>
                      <a:pt x="20" y="19"/>
                    </a:cubicBezTo>
                    <a:lnTo>
                      <a:pt x="20" y="1"/>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1" name="Google Shape;211;p18"/>
              <p:cNvSpPr/>
              <p:nvPr/>
            </p:nvSpPr>
            <p:spPr>
              <a:xfrm>
                <a:off x="11985330" y="624681"/>
                <a:ext cx="225425" cy="161925"/>
              </a:xfrm>
              <a:custGeom>
                <a:rect b="b" l="l" r="r" t="t"/>
                <a:pathLst>
                  <a:path extrusionOk="0" h="43" w="60">
                    <a:moveTo>
                      <a:pt x="21" y="13"/>
                    </a:moveTo>
                    <a:cubicBezTo>
                      <a:pt x="28" y="20"/>
                      <a:pt x="32" y="29"/>
                      <a:pt x="40" y="35"/>
                    </a:cubicBezTo>
                    <a:cubicBezTo>
                      <a:pt x="45" y="39"/>
                      <a:pt x="53" y="42"/>
                      <a:pt x="60" y="43"/>
                    </a:cubicBezTo>
                    <a:cubicBezTo>
                      <a:pt x="54" y="41"/>
                      <a:pt x="51" y="34"/>
                      <a:pt x="48" y="29"/>
                    </a:cubicBezTo>
                    <a:cubicBezTo>
                      <a:pt x="46" y="25"/>
                      <a:pt x="44" y="21"/>
                      <a:pt x="41" y="17"/>
                    </a:cubicBezTo>
                    <a:cubicBezTo>
                      <a:pt x="37" y="11"/>
                      <a:pt x="31" y="6"/>
                      <a:pt x="25" y="3"/>
                    </a:cubicBezTo>
                    <a:cubicBezTo>
                      <a:pt x="17" y="0"/>
                      <a:pt x="8" y="1"/>
                      <a:pt x="0" y="2"/>
                    </a:cubicBezTo>
                    <a:cubicBezTo>
                      <a:pt x="2" y="1"/>
                      <a:pt x="6" y="3"/>
                      <a:pt x="7" y="4"/>
                    </a:cubicBezTo>
                    <a:cubicBezTo>
                      <a:pt x="12" y="6"/>
                      <a:pt x="17" y="9"/>
                      <a:pt x="21" y="13"/>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2" name="Google Shape;212;p18"/>
              <p:cNvSpPr/>
              <p:nvPr/>
            </p:nvSpPr>
            <p:spPr>
              <a:xfrm>
                <a:off x="11629232" y="652461"/>
                <a:ext cx="296863" cy="198438"/>
              </a:xfrm>
              <a:custGeom>
                <a:rect b="b" l="l" r="r" t="t"/>
                <a:pathLst>
                  <a:path extrusionOk="0" h="53" w="79">
                    <a:moveTo>
                      <a:pt x="12" y="13"/>
                    </a:moveTo>
                    <a:cubicBezTo>
                      <a:pt x="19" y="25"/>
                      <a:pt x="24" y="37"/>
                      <a:pt x="36" y="44"/>
                    </a:cubicBezTo>
                    <a:cubicBezTo>
                      <a:pt x="49" y="52"/>
                      <a:pt x="65" y="53"/>
                      <a:pt x="79" y="45"/>
                    </a:cubicBezTo>
                    <a:cubicBezTo>
                      <a:pt x="73" y="44"/>
                      <a:pt x="66" y="41"/>
                      <a:pt x="62" y="38"/>
                    </a:cubicBezTo>
                    <a:cubicBezTo>
                      <a:pt x="56" y="34"/>
                      <a:pt x="51" y="28"/>
                      <a:pt x="47" y="23"/>
                    </a:cubicBezTo>
                    <a:cubicBezTo>
                      <a:pt x="41" y="15"/>
                      <a:pt x="36" y="10"/>
                      <a:pt x="28" y="5"/>
                    </a:cubicBezTo>
                    <a:cubicBezTo>
                      <a:pt x="19" y="1"/>
                      <a:pt x="10" y="0"/>
                      <a:pt x="0" y="0"/>
                    </a:cubicBezTo>
                    <a:cubicBezTo>
                      <a:pt x="1" y="0"/>
                      <a:pt x="4" y="3"/>
                      <a:pt x="4" y="3"/>
                    </a:cubicBezTo>
                    <a:cubicBezTo>
                      <a:pt x="8" y="6"/>
                      <a:pt x="10" y="10"/>
                      <a:pt x="12" y="13"/>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3" name="Google Shape;213;p18"/>
              <p:cNvSpPr/>
              <p:nvPr/>
            </p:nvSpPr>
            <p:spPr>
              <a:xfrm>
                <a:off x="11777663" y="1027113"/>
                <a:ext cx="192087" cy="138113"/>
              </a:xfrm>
              <a:custGeom>
                <a:rect b="b" l="l" r="r" t="t"/>
                <a:pathLst>
                  <a:path extrusionOk="0" h="37" w="51">
                    <a:moveTo>
                      <a:pt x="20" y="2"/>
                    </a:moveTo>
                    <a:cubicBezTo>
                      <a:pt x="14" y="0"/>
                      <a:pt x="6" y="0"/>
                      <a:pt x="0" y="1"/>
                    </a:cubicBezTo>
                    <a:cubicBezTo>
                      <a:pt x="1" y="1"/>
                      <a:pt x="4" y="2"/>
                      <a:pt x="6" y="3"/>
                    </a:cubicBezTo>
                    <a:cubicBezTo>
                      <a:pt x="10" y="5"/>
                      <a:pt x="14" y="7"/>
                      <a:pt x="17" y="11"/>
                    </a:cubicBezTo>
                    <a:cubicBezTo>
                      <a:pt x="23" y="17"/>
                      <a:pt x="27" y="24"/>
                      <a:pt x="33" y="29"/>
                    </a:cubicBezTo>
                    <a:cubicBezTo>
                      <a:pt x="38" y="33"/>
                      <a:pt x="44" y="36"/>
                      <a:pt x="51" y="37"/>
                    </a:cubicBezTo>
                    <a:cubicBezTo>
                      <a:pt x="46" y="35"/>
                      <a:pt x="43" y="29"/>
                      <a:pt x="40" y="24"/>
                    </a:cubicBezTo>
                    <a:cubicBezTo>
                      <a:pt x="38" y="21"/>
                      <a:pt x="37" y="17"/>
                      <a:pt x="34" y="14"/>
                    </a:cubicBezTo>
                    <a:cubicBezTo>
                      <a:pt x="31" y="9"/>
                      <a:pt x="26" y="5"/>
                      <a:pt x="20" y="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4" name="Google Shape;214;p18"/>
              <p:cNvSpPr/>
              <p:nvPr/>
            </p:nvSpPr>
            <p:spPr>
              <a:xfrm>
                <a:off x="12214212" y="458786"/>
                <a:ext cx="250825" cy="169864"/>
              </a:xfrm>
              <a:custGeom>
                <a:rect b="b" l="l" r="r" t="t"/>
                <a:pathLst>
                  <a:path extrusionOk="0" h="45" w="67">
                    <a:moveTo>
                      <a:pt x="0" y="1"/>
                    </a:moveTo>
                    <a:cubicBezTo>
                      <a:pt x="1" y="1"/>
                      <a:pt x="3" y="3"/>
                      <a:pt x="3" y="3"/>
                    </a:cubicBezTo>
                    <a:cubicBezTo>
                      <a:pt x="6" y="6"/>
                      <a:pt x="8" y="9"/>
                      <a:pt x="10" y="12"/>
                    </a:cubicBezTo>
                    <a:cubicBezTo>
                      <a:pt x="16" y="22"/>
                      <a:pt x="20" y="32"/>
                      <a:pt x="30" y="38"/>
                    </a:cubicBezTo>
                    <a:cubicBezTo>
                      <a:pt x="41" y="45"/>
                      <a:pt x="55" y="45"/>
                      <a:pt x="67" y="39"/>
                    </a:cubicBezTo>
                    <a:cubicBezTo>
                      <a:pt x="62" y="38"/>
                      <a:pt x="56" y="35"/>
                      <a:pt x="52" y="33"/>
                    </a:cubicBezTo>
                    <a:cubicBezTo>
                      <a:pt x="47" y="30"/>
                      <a:pt x="43" y="24"/>
                      <a:pt x="40" y="20"/>
                    </a:cubicBezTo>
                    <a:cubicBezTo>
                      <a:pt x="35" y="14"/>
                      <a:pt x="30" y="9"/>
                      <a:pt x="23" y="5"/>
                    </a:cubicBezTo>
                    <a:cubicBezTo>
                      <a:pt x="16" y="1"/>
                      <a:pt x="8" y="0"/>
                      <a:pt x="0" y="1"/>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5" name="Google Shape;215;p18"/>
              <p:cNvSpPr/>
              <p:nvPr/>
            </p:nvSpPr>
            <p:spPr>
              <a:xfrm>
                <a:off x="12438048" y="212725"/>
                <a:ext cx="53976" cy="119064"/>
              </a:xfrm>
              <a:custGeom>
                <a:rect b="b" l="l" r="r" t="t"/>
                <a:pathLst>
                  <a:path extrusionOk="0" h="32" w="14">
                    <a:moveTo>
                      <a:pt x="14" y="0"/>
                    </a:moveTo>
                    <a:cubicBezTo>
                      <a:pt x="10" y="4"/>
                      <a:pt x="7" y="8"/>
                      <a:pt x="4" y="13"/>
                    </a:cubicBezTo>
                    <a:cubicBezTo>
                      <a:pt x="1" y="19"/>
                      <a:pt x="0" y="26"/>
                      <a:pt x="1" y="32"/>
                    </a:cubicBezTo>
                    <a:cubicBezTo>
                      <a:pt x="1" y="27"/>
                      <a:pt x="7" y="22"/>
                      <a:pt x="10" y="19"/>
                    </a:cubicBezTo>
                    <a:cubicBezTo>
                      <a:pt x="12" y="18"/>
                      <a:pt x="13" y="17"/>
                      <a:pt x="14" y="16"/>
                    </a:cubicBezTo>
                    <a:lnTo>
                      <a:pt x="14"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6" name="Google Shape;216;p18"/>
              <p:cNvSpPr/>
              <p:nvPr/>
            </p:nvSpPr>
            <p:spPr>
              <a:xfrm>
                <a:off x="12243565" y="47830"/>
                <a:ext cx="112713" cy="249238"/>
              </a:xfrm>
              <a:custGeom>
                <a:rect b="b" l="l" r="r" t="t"/>
                <a:pathLst>
                  <a:path extrusionOk="0" h="66" w="30">
                    <a:moveTo>
                      <a:pt x="12" y="66"/>
                    </a:moveTo>
                    <a:cubicBezTo>
                      <a:pt x="11" y="61"/>
                      <a:pt x="13" y="55"/>
                      <a:pt x="15" y="50"/>
                    </a:cubicBezTo>
                    <a:cubicBezTo>
                      <a:pt x="17" y="45"/>
                      <a:pt x="21" y="40"/>
                      <a:pt x="25" y="35"/>
                    </a:cubicBezTo>
                    <a:cubicBezTo>
                      <a:pt x="27" y="33"/>
                      <a:pt x="28" y="30"/>
                      <a:pt x="30" y="28"/>
                    </a:cubicBezTo>
                    <a:cubicBezTo>
                      <a:pt x="30" y="0"/>
                      <a:pt x="30" y="0"/>
                      <a:pt x="30" y="0"/>
                    </a:cubicBezTo>
                    <a:cubicBezTo>
                      <a:pt x="29" y="2"/>
                      <a:pt x="27" y="3"/>
                      <a:pt x="26" y="4"/>
                    </a:cubicBezTo>
                    <a:cubicBezTo>
                      <a:pt x="18" y="12"/>
                      <a:pt x="8" y="18"/>
                      <a:pt x="4" y="30"/>
                    </a:cubicBezTo>
                    <a:cubicBezTo>
                      <a:pt x="0" y="42"/>
                      <a:pt x="3" y="56"/>
                      <a:pt x="12" y="66"/>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7" name="Google Shape;217;p18"/>
              <p:cNvSpPr/>
              <p:nvPr/>
            </p:nvSpPr>
            <p:spPr>
              <a:xfrm>
                <a:off x="3490913" y="4708525"/>
                <a:ext cx="307975" cy="277813"/>
              </a:xfrm>
              <a:custGeom>
                <a:rect b="b" l="l" r="r" t="t"/>
                <a:pathLst>
                  <a:path extrusionOk="0" h="74" w="82">
                    <a:moveTo>
                      <a:pt x="8" y="7"/>
                    </a:moveTo>
                    <a:cubicBezTo>
                      <a:pt x="4" y="11"/>
                      <a:pt x="2" y="16"/>
                      <a:pt x="1" y="22"/>
                    </a:cubicBezTo>
                    <a:cubicBezTo>
                      <a:pt x="0" y="24"/>
                      <a:pt x="0" y="25"/>
                      <a:pt x="0" y="26"/>
                    </a:cubicBezTo>
                    <a:cubicBezTo>
                      <a:pt x="0" y="27"/>
                      <a:pt x="0" y="27"/>
                      <a:pt x="0" y="27"/>
                    </a:cubicBezTo>
                    <a:cubicBezTo>
                      <a:pt x="0" y="28"/>
                      <a:pt x="0" y="30"/>
                      <a:pt x="0" y="31"/>
                    </a:cubicBezTo>
                    <a:cubicBezTo>
                      <a:pt x="0" y="32"/>
                      <a:pt x="0" y="33"/>
                      <a:pt x="0" y="34"/>
                    </a:cubicBezTo>
                    <a:cubicBezTo>
                      <a:pt x="1" y="39"/>
                      <a:pt x="2" y="43"/>
                      <a:pt x="3" y="48"/>
                    </a:cubicBezTo>
                    <a:cubicBezTo>
                      <a:pt x="5" y="54"/>
                      <a:pt x="8" y="59"/>
                      <a:pt x="12" y="64"/>
                    </a:cubicBezTo>
                    <a:cubicBezTo>
                      <a:pt x="12" y="64"/>
                      <a:pt x="12" y="65"/>
                      <a:pt x="13" y="65"/>
                    </a:cubicBezTo>
                    <a:cubicBezTo>
                      <a:pt x="14" y="67"/>
                      <a:pt x="16" y="69"/>
                      <a:pt x="18" y="71"/>
                    </a:cubicBezTo>
                    <a:cubicBezTo>
                      <a:pt x="19" y="71"/>
                      <a:pt x="19" y="71"/>
                      <a:pt x="20" y="72"/>
                    </a:cubicBezTo>
                    <a:cubicBezTo>
                      <a:pt x="22" y="74"/>
                      <a:pt x="25" y="74"/>
                      <a:pt x="29" y="73"/>
                    </a:cubicBezTo>
                    <a:cubicBezTo>
                      <a:pt x="29" y="73"/>
                      <a:pt x="29" y="73"/>
                      <a:pt x="29" y="73"/>
                    </a:cubicBezTo>
                    <a:cubicBezTo>
                      <a:pt x="30" y="72"/>
                      <a:pt x="32" y="72"/>
                      <a:pt x="33" y="71"/>
                    </a:cubicBezTo>
                    <a:cubicBezTo>
                      <a:pt x="34" y="71"/>
                      <a:pt x="35" y="71"/>
                      <a:pt x="36" y="70"/>
                    </a:cubicBezTo>
                    <a:cubicBezTo>
                      <a:pt x="38" y="70"/>
                      <a:pt x="41" y="70"/>
                      <a:pt x="41" y="70"/>
                    </a:cubicBezTo>
                    <a:cubicBezTo>
                      <a:pt x="41" y="70"/>
                      <a:pt x="41" y="70"/>
                      <a:pt x="41" y="70"/>
                    </a:cubicBezTo>
                    <a:cubicBezTo>
                      <a:pt x="43" y="70"/>
                      <a:pt x="45" y="70"/>
                      <a:pt x="46" y="70"/>
                    </a:cubicBezTo>
                    <a:cubicBezTo>
                      <a:pt x="47" y="71"/>
                      <a:pt x="48" y="71"/>
                      <a:pt x="49" y="71"/>
                    </a:cubicBezTo>
                    <a:cubicBezTo>
                      <a:pt x="51" y="72"/>
                      <a:pt x="52" y="72"/>
                      <a:pt x="53" y="73"/>
                    </a:cubicBezTo>
                    <a:cubicBezTo>
                      <a:pt x="54" y="73"/>
                      <a:pt x="54" y="73"/>
                      <a:pt x="54" y="73"/>
                    </a:cubicBezTo>
                    <a:cubicBezTo>
                      <a:pt x="57" y="74"/>
                      <a:pt x="60" y="74"/>
                      <a:pt x="63" y="72"/>
                    </a:cubicBezTo>
                    <a:cubicBezTo>
                      <a:pt x="63" y="71"/>
                      <a:pt x="64" y="71"/>
                      <a:pt x="64" y="71"/>
                    </a:cubicBezTo>
                    <a:cubicBezTo>
                      <a:pt x="66" y="69"/>
                      <a:pt x="68" y="67"/>
                      <a:pt x="70" y="65"/>
                    </a:cubicBezTo>
                    <a:cubicBezTo>
                      <a:pt x="70" y="65"/>
                      <a:pt x="70" y="64"/>
                      <a:pt x="70" y="64"/>
                    </a:cubicBezTo>
                    <a:cubicBezTo>
                      <a:pt x="74" y="59"/>
                      <a:pt x="77" y="54"/>
                      <a:pt x="79" y="48"/>
                    </a:cubicBezTo>
                    <a:cubicBezTo>
                      <a:pt x="81" y="43"/>
                      <a:pt x="82" y="39"/>
                      <a:pt x="82" y="34"/>
                    </a:cubicBezTo>
                    <a:cubicBezTo>
                      <a:pt x="82" y="33"/>
                      <a:pt x="82" y="32"/>
                      <a:pt x="82" y="31"/>
                    </a:cubicBezTo>
                    <a:cubicBezTo>
                      <a:pt x="82" y="30"/>
                      <a:pt x="82" y="28"/>
                      <a:pt x="82" y="27"/>
                    </a:cubicBezTo>
                    <a:cubicBezTo>
                      <a:pt x="82" y="27"/>
                      <a:pt x="82" y="27"/>
                      <a:pt x="82" y="26"/>
                    </a:cubicBezTo>
                    <a:cubicBezTo>
                      <a:pt x="82" y="25"/>
                      <a:pt x="82" y="24"/>
                      <a:pt x="82" y="22"/>
                    </a:cubicBezTo>
                    <a:cubicBezTo>
                      <a:pt x="81" y="16"/>
                      <a:pt x="78" y="11"/>
                      <a:pt x="74" y="7"/>
                    </a:cubicBezTo>
                    <a:cubicBezTo>
                      <a:pt x="73" y="6"/>
                      <a:pt x="73" y="6"/>
                      <a:pt x="72" y="5"/>
                    </a:cubicBezTo>
                    <a:cubicBezTo>
                      <a:pt x="69" y="2"/>
                      <a:pt x="65" y="1"/>
                      <a:pt x="61" y="0"/>
                    </a:cubicBezTo>
                    <a:cubicBezTo>
                      <a:pt x="56" y="0"/>
                      <a:pt x="52" y="0"/>
                      <a:pt x="48" y="2"/>
                    </a:cubicBezTo>
                    <a:cubicBezTo>
                      <a:pt x="46" y="3"/>
                      <a:pt x="41" y="4"/>
                      <a:pt x="41" y="4"/>
                    </a:cubicBezTo>
                    <a:cubicBezTo>
                      <a:pt x="41" y="4"/>
                      <a:pt x="37" y="3"/>
                      <a:pt x="34" y="2"/>
                    </a:cubicBezTo>
                    <a:cubicBezTo>
                      <a:pt x="30" y="0"/>
                      <a:pt x="26" y="0"/>
                      <a:pt x="22" y="0"/>
                    </a:cubicBezTo>
                    <a:cubicBezTo>
                      <a:pt x="17" y="1"/>
                      <a:pt x="13" y="2"/>
                      <a:pt x="10" y="5"/>
                    </a:cubicBezTo>
                    <a:cubicBezTo>
                      <a:pt x="9" y="6"/>
                      <a:pt x="9" y="6"/>
                      <a:pt x="8" y="7"/>
                    </a:cubicBez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8" name="Google Shape;218;p18"/>
              <p:cNvSpPr/>
              <p:nvPr/>
            </p:nvSpPr>
            <p:spPr>
              <a:xfrm>
                <a:off x="3573463" y="4622800"/>
                <a:ext cx="71438" cy="82550"/>
              </a:xfrm>
              <a:custGeom>
                <a:rect b="b" l="l" r="r" t="t"/>
                <a:pathLst>
                  <a:path extrusionOk="0" h="22" w="19">
                    <a:moveTo>
                      <a:pt x="6" y="16"/>
                    </a:moveTo>
                    <a:cubicBezTo>
                      <a:pt x="8" y="19"/>
                      <a:pt x="11" y="21"/>
                      <a:pt x="14" y="22"/>
                    </a:cubicBezTo>
                    <a:cubicBezTo>
                      <a:pt x="15" y="22"/>
                      <a:pt x="17" y="22"/>
                      <a:pt x="19" y="22"/>
                    </a:cubicBezTo>
                    <a:cubicBezTo>
                      <a:pt x="19" y="22"/>
                      <a:pt x="19" y="22"/>
                      <a:pt x="19" y="22"/>
                    </a:cubicBezTo>
                    <a:cubicBezTo>
                      <a:pt x="19" y="17"/>
                      <a:pt x="18" y="12"/>
                      <a:pt x="15" y="8"/>
                    </a:cubicBezTo>
                    <a:cubicBezTo>
                      <a:pt x="11" y="4"/>
                      <a:pt x="7" y="1"/>
                      <a:pt x="1" y="0"/>
                    </a:cubicBezTo>
                    <a:cubicBezTo>
                      <a:pt x="1" y="0"/>
                      <a:pt x="1" y="0"/>
                      <a:pt x="0" y="0"/>
                    </a:cubicBezTo>
                    <a:cubicBezTo>
                      <a:pt x="0" y="0"/>
                      <a:pt x="0" y="0"/>
                      <a:pt x="0" y="0"/>
                    </a:cubicBezTo>
                    <a:cubicBezTo>
                      <a:pt x="0" y="2"/>
                      <a:pt x="0" y="3"/>
                      <a:pt x="0" y="5"/>
                    </a:cubicBezTo>
                    <a:cubicBezTo>
                      <a:pt x="1" y="10"/>
                      <a:pt x="3" y="13"/>
                      <a:pt x="6" y="16"/>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9" name="Google Shape;219;p18"/>
              <p:cNvSpPr/>
              <p:nvPr/>
            </p:nvSpPr>
            <p:spPr>
              <a:xfrm>
                <a:off x="1997075" y="749300"/>
                <a:ext cx="415925" cy="414338"/>
              </a:xfrm>
              <a:custGeom>
                <a:rect b="b" l="l" r="r" t="t"/>
                <a:pathLst>
                  <a:path extrusionOk="0" h="110" w="111">
                    <a:moveTo>
                      <a:pt x="56" y="110"/>
                    </a:moveTo>
                    <a:cubicBezTo>
                      <a:pt x="86" y="110"/>
                      <a:pt x="111" y="85"/>
                      <a:pt x="111" y="55"/>
                    </a:cubicBezTo>
                    <a:cubicBezTo>
                      <a:pt x="111" y="24"/>
                      <a:pt x="86" y="0"/>
                      <a:pt x="56" y="0"/>
                    </a:cubicBezTo>
                    <a:cubicBezTo>
                      <a:pt x="56" y="0"/>
                      <a:pt x="56" y="0"/>
                      <a:pt x="56" y="0"/>
                    </a:cubicBezTo>
                    <a:cubicBezTo>
                      <a:pt x="56" y="39"/>
                      <a:pt x="56" y="39"/>
                      <a:pt x="56" y="39"/>
                    </a:cubicBezTo>
                    <a:cubicBezTo>
                      <a:pt x="84" y="27"/>
                      <a:pt x="84" y="27"/>
                      <a:pt x="84" y="27"/>
                    </a:cubicBezTo>
                    <a:cubicBezTo>
                      <a:pt x="67" y="66"/>
                      <a:pt x="67" y="66"/>
                      <a:pt x="67" y="66"/>
                    </a:cubicBezTo>
                    <a:cubicBezTo>
                      <a:pt x="56" y="71"/>
                      <a:pt x="56" y="71"/>
                      <a:pt x="56" y="71"/>
                    </a:cubicBezTo>
                    <a:cubicBezTo>
                      <a:pt x="56" y="110"/>
                      <a:pt x="56" y="110"/>
                      <a:pt x="56" y="110"/>
                    </a:cubicBezTo>
                    <a:close/>
                    <a:moveTo>
                      <a:pt x="56" y="0"/>
                    </a:moveTo>
                    <a:cubicBezTo>
                      <a:pt x="25" y="0"/>
                      <a:pt x="0" y="24"/>
                      <a:pt x="0" y="55"/>
                    </a:cubicBezTo>
                    <a:cubicBezTo>
                      <a:pt x="0" y="85"/>
                      <a:pt x="25" y="110"/>
                      <a:pt x="56" y="110"/>
                    </a:cubicBezTo>
                    <a:cubicBezTo>
                      <a:pt x="56" y="71"/>
                      <a:pt x="56" y="71"/>
                      <a:pt x="56" y="71"/>
                    </a:cubicBezTo>
                    <a:cubicBezTo>
                      <a:pt x="27" y="83"/>
                      <a:pt x="27" y="83"/>
                      <a:pt x="27" y="83"/>
                    </a:cubicBezTo>
                    <a:cubicBezTo>
                      <a:pt x="45" y="44"/>
                      <a:pt x="45" y="44"/>
                      <a:pt x="45" y="44"/>
                    </a:cubicBezTo>
                    <a:cubicBezTo>
                      <a:pt x="45" y="44"/>
                      <a:pt x="45" y="44"/>
                      <a:pt x="45" y="44"/>
                    </a:cubicBezTo>
                    <a:cubicBezTo>
                      <a:pt x="56" y="39"/>
                      <a:pt x="56" y="39"/>
                      <a:pt x="56" y="39"/>
                    </a:cubicBezTo>
                    <a:lnTo>
                      <a:pt x="56"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0" name="Google Shape;220;p18"/>
              <p:cNvSpPr/>
              <p:nvPr/>
            </p:nvSpPr>
            <p:spPr>
              <a:xfrm>
                <a:off x="2181225" y="930275"/>
                <a:ext cx="49200" cy="492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1" name="Google Shape;221;p18"/>
              <p:cNvSpPr/>
              <p:nvPr/>
            </p:nvSpPr>
            <p:spPr>
              <a:xfrm>
                <a:off x="7515225" y="9525"/>
                <a:ext cx="330200" cy="115888"/>
              </a:xfrm>
              <a:custGeom>
                <a:rect b="b" l="l" r="r" t="t"/>
                <a:pathLst>
                  <a:path extrusionOk="0" h="31" w="88">
                    <a:moveTo>
                      <a:pt x="88" y="0"/>
                    </a:moveTo>
                    <a:cubicBezTo>
                      <a:pt x="82" y="18"/>
                      <a:pt x="64" y="31"/>
                      <a:pt x="44" y="31"/>
                    </a:cubicBezTo>
                    <a:cubicBezTo>
                      <a:pt x="24" y="31"/>
                      <a:pt x="7" y="18"/>
                      <a:pt x="0" y="0"/>
                    </a:cubicBezTo>
                    <a:lnTo>
                      <a:pt x="88"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2" name="Google Shape;222;p18"/>
              <p:cNvSpPr/>
              <p:nvPr/>
            </p:nvSpPr>
            <p:spPr>
              <a:xfrm>
                <a:off x="7658100" y="149225"/>
                <a:ext cx="44400" cy="636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3" name="Google Shape;223;p18"/>
              <p:cNvSpPr/>
              <p:nvPr/>
            </p:nvSpPr>
            <p:spPr>
              <a:xfrm>
                <a:off x="7807325" y="73025"/>
                <a:ext cx="79375" cy="79375"/>
              </a:xfrm>
              <a:custGeom>
                <a:rect b="b" l="l" r="r" t="t"/>
                <a:pathLst>
                  <a:path extrusionOk="0" h="50" w="50">
                    <a:moveTo>
                      <a:pt x="22" y="0"/>
                    </a:moveTo>
                    <a:lnTo>
                      <a:pt x="50" y="29"/>
                    </a:lnTo>
                    <a:lnTo>
                      <a:pt x="29" y="50"/>
                    </a:lnTo>
                    <a:lnTo>
                      <a:pt x="0" y="22"/>
                    </a:lnTo>
                    <a:lnTo>
                      <a:pt x="22"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4" name="Google Shape;224;p18"/>
              <p:cNvSpPr/>
              <p:nvPr/>
            </p:nvSpPr>
            <p:spPr>
              <a:xfrm>
                <a:off x="7477125" y="73025"/>
                <a:ext cx="74613" cy="79375"/>
              </a:xfrm>
              <a:custGeom>
                <a:rect b="b" l="l" r="r" t="t"/>
                <a:pathLst>
                  <a:path extrusionOk="0" h="50" w="47">
                    <a:moveTo>
                      <a:pt x="29" y="0"/>
                    </a:moveTo>
                    <a:lnTo>
                      <a:pt x="47" y="22"/>
                    </a:lnTo>
                    <a:lnTo>
                      <a:pt x="19" y="50"/>
                    </a:lnTo>
                    <a:lnTo>
                      <a:pt x="0" y="29"/>
                    </a:lnTo>
                    <a:lnTo>
                      <a:pt x="29"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5" name="Google Shape;225;p18"/>
              <p:cNvSpPr/>
              <p:nvPr/>
            </p:nvSpPr>
            <p:spPr>
              <a:xfrm>
                <a:off x="7859713" y="9525"/>
                <a:ext cx="76200" cy="60325"/>
              </a:xfrm>
              <a:custGeom>
                <a:rect b="b" l="l" r="r" t="t"/>
                <a:pathLst>
                  <a:path extrusionOk="0" h="38" w="48">
                    <a:moveTo>
                      <a:pt x="22" y="0"/>
                    </a:moveTo>
                    <a:lnTo>
                      <a:pt x="48" y="12"/>
                    </a:lnTo>
                    <a:lnTo>
                      <a:pt x="38" y="38"/>
                    </a:lnTo>
                    <a:lnTo>
                      <a:pt x="0" y="21"/>
                    </a:lnTo>
                    <a:lnTo>
                      <a:pt x="10" y="0"/>
                    </a:lnTo>
                    <a:lnTo>
                      <a:pt x="22"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6" name="Google Shape;226;p18"/>
              <p:cNvSpPr/>
              <p:nvPr/>
            </p:nvSpPr>
            <p:spPr>
              <a:xfrm>
                <a:off x="7559675" y="125413"/>
                <a:ext cx="63500" cy="76200"/>
              </a:xfrm>
              <a:custGeom>
                <a:rect b="b" l="l" r="r" t="t"/>
                <a:pathLst>
                  <a:path extrusionOk="0" h="48" w="40">
                    <a:moveTo>
                      <a:pt x="40" y="12"/>
                    </a:moveTo>
                    <a:lnTo>
                      <a:pt x="26" y="48"/>
                    </a:lnTo>
                    <a:lnTo>
                      <a:pt x="0" y="38"/>
                    </a:lnTo>
                    <a:lnTo>
                      <a:pt x="14" y="0"/>
                    </a:lnTo>
                    <a:lnTo>
                      <a:pt x="40" y="12"/>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7" name="Google Shape;227;p18"/>
              <p:cNvSpPr/>
              <p:nvPr/>
            </p:nvSpPr>
            <p:spPr>
              <a:xfrm>
                <a:off x="7740650" y="125413"/>
                <a:ext cx="63500" cy="76200"/>
              </a:xfrm>
              <a:custGeom>
                <a:rect b="b" l="l" r="r" t="t"/>
                <a:pathLst>
                  <a:path extrusionOk="0" h="48" w="40">
                    <a:moveTo>
                      <a:pt x="40" y="36"/>
                    </a:moveTo>
                    <a:lnTo>
                      <a:pt x="14" y="48"/>
                    </a:lnTo>
                    <a:lnTo>
                      <a:pt x="0" y="10"/>
                    </a:lnTo>
                    <a:lnTo>
                      <a:pt x="26" y="0"/>
                    </a:lnTo>
                    <a:lnTo>
                      <a:pt x="40" y="36"/>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8" name="Google Shape;228;p18"/>
              <p:cNvSpPr/>
              <p:nvPr/>
            </p:nvSpPr>
            <p:spPr>
              <a:xfrm>
                <a:off x="7424738" y="9525"/>
                <a:ext cx="79375" cy="60325"/>
              </a:xfrm>
              <a:custGeom>
                <a:rect b="b" l="l" r="r" t="t"/>
                <a:pathLst>
                  <a:path extrusionOk="0" h="38" w="50">
                    <a:moveTo>
                      <a:pt x="50" y="24"/>
                    </a:moveTo>
                    <a:lnTo>
                      <a:pt x="12" y="38"/>
                    </a:lnTo>
                    <a:lnTo>
                      <a:pt x="0" y="12"/>
                    </a:lnTo>
                    <a:lnTo>
                      <a:pt x="28" y="0"/>
                    </a:lnTo>
                    <a:lnTo>
                      <a:pt x="40" y="0"/>
                    </a:lnTo>
                    <a:lnTo>
                      <a:pt x="50" y="24"/>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9" name="Google Shape;229;p18"/>
              <p:cNvSpPr/>
              <p:nvPr/>
            </p:nvSpPr>
            <p:spPr>
              <a:xfrm>
                <a:off x="3749675" y="4130675"/>
                <a:ext cx="274638" cy="447675"/>
              </a:xfrm>
              <a:custGeom>
                <a:rect b="b" l="l" r="r" t="t"/>
                <a:pathLst>
                  <a:path extrusionOk="0" h="282" w="173">
                    <a:moveTo>
                      <a:pt x="173" y="163"/>
                    </a:moveTo>
                    <a:lnTo>
                      <a:pt x="173" y="0"/>
                    </a:lnTo>
                    <a:lnTo>
                      <a:pt x="88" y="0"/>
                    </a:lnTo>
                    <a:lnTo>
                      <a:pt x="0" y="225"/>
                    </a:lnTo>
                    <a:lnTo>
                      <a:pt x="126" y="282"/>
                    </a:lnTo>
                    <a:lnTo>
                      <a:pt x="173" y="163"/>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0" name="Google Shape;230;p18"/>
              <p:cNvSpPr/>
              <p:nvPr/>
            </p:nvSpPr>
            <p:spPr>
              <a:xfrm>
                <a:off x="4043363" y="4130675"/>
                <a:ext cx="52388" cy="139700"/>
              </a:xfrm>
              <a:custGeom>
                <a:rect b="b" l="l" r="r" t="t"/>
                <a:pathLst>
                  <a:path extrusionOk="0" h="37" w="14">
                    <a:moveTo>
                      <a:pt x="0" y="37"/>
                    </a:moveTo>
                    <a:cubicBezTo>
                      <a:pt x="12" y="30"/>
                      <a:pt x="13" y="13"/>
                      <a:pt x="13" y="1"/>
                    </a:cubicBezTo>
                    <a:cubicBezTo>
                      <a:pt x="13" y="0"/>
                      <a:pt x="13" y="0"/>
                      <a:pt x="14" y="0"/>
                    </a:cubicBezTo>
                    <a:cubicBezTo>
                      <a:pt x="0" y="0"/>
                      <a:pt x="0" y="0"/>
                      <a:pt x="0" y="0"/>
                    </a:cubicBezTo>
                    <a:lnTo>
                      <a:pt x="0" y="37"/>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1" name="Google Shape;231;p18"/>
              <p:cNvSpPr/>
              <p:nvPr/>
            </p:nvSpPr>
            <p:spPr>
              <a:xfrm>
                <a:off x="4043363" y="4130675"/>
                <a:ext cx="277813" cy="447675"/>
              </a:xfrm>
              <a:custGeom>
                <a:rect b="b" l="l" r="r" t="t"/>
                <a:pathLst>
                  <a:path extrusionOk="0" h="119" w="74">
                    <a:moveTo>
                      <a:pt x="17" y="0"/>
                    </a:moveTo>
                    <a:cubicBezTo>
                      <a:pt x="18" y="0"/>
                      <a:pt x="18" y="0"/>
                      <a:pt x="18" y="1"/>
                    </a:cubicBezTo>
                    <a:cubicBezTo>
                      <a:pt x="17" y="16"/>
                      <a:pt x="16" y="35"/>
                      <a:pt x="0" y="42"/>
                    </a:cubicBezTo>
                    <a:cubicBezTo>
                      <a:pt x="0" y="69"/>
                      <a:pt x="0" y="69"/>
                      <a:pt x="0" y="69"/>
                    </a:cubicBezTo>
                    <a:cubicBezTo>
                      <a:pt x="20" y="119"/>
                      <a:pt x="20" y="119"/>
                      <a:pt x="20" y="119"/>
                    </a:cubicBezTo>
                    <a:cubicBezTo>
                      <a:pt x="74" y="95"/>
                      <a:pt x="74" y="95"/>
                      <a:pt x="74" y="95"/>
                    </a:cubicBezTo>
                    <a:cubicBezTo>
                      <a:pt x="36" y="0"/>
                      <a:pt x="36" y="0"/>
                      <a:pt x="36" y="0"/>
                    </a:cubicBezTo>
                    <a:lnTo>
                      <a:pt x="17"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2" name="Google Shape;232;p18"/>
              <p:cNvSpPr/>
              <p:nvPr/>
            </p:nvSpPr>
            <p:spPr>
              <a:xfrm>
                <a:off x="3889375" y="4078288"/>
                <a:ext cx="288925" cy="36513"/>
              </a:xfrm>
              <a:custGeom>
                <a:rect b="b" l="l" r="r" t="t"/>
                <a:pathLst>
                  <a:path extrusionOk="0" h="23" w="182">
                    <a:moveTo>
                      <a:pt x="182" y="0"/>
                    </a:moveTo>
                    <a:lnTo>
                      <a:pt x="0" y="0"/>
                    </a:lnTo>
                    <a:lnTo>
                      <a:pt x="0" y="23"/>
                    </a:lnTo>
                    <a:lnTo>
                      <a:pt x="85" y="23"/>
                    </a:lnTo>
                    <a:lnTo>
                      <a:pt x="97" y="23"/>
                    </a:lnTo>
                    <a:lnTo>
                      <a:pt x="182" y="23"/>
                    </a:lnTo>
                    <a:lnTo>
                      <a:pt x="182"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3" name="Google Shape;233;p18"/>
              <p:cNvSpPr/>
              <p:nvPr/>
            </p:nvSpPr>
            <p:spPr>
              <a:xfrm>
                <a:off x="5154613" y="5106988"/>
                <a:ext cx="471488" cy="236538"/>
              </a:xfrm>
              <a:custGeom>
                <a:rect b="b" l="l" r="r" t="t"/>
                <a:pathLst>
                  <a:path extrusionOk="0" h="63" w="126">
                    <a:moveTo>
                      <a:pt x="108" y="44"/>
                    </a:moveTo>
                    <a:cubicBezTo>
                      <a:pt x="118" y="42"/>
                      <a:pt x="126" y="33"/>
                      <a:pt x="126" y="22"/>
                    </a:cubicBezTo>
                    <a:cubicBezTo>
                      <a:pt x="126" y="11"/>
                      <a:pt x="118" y="2"/>
                      <a:pt x="108" y="0"/>
                    </a:cubicBezTo>
                    <a:cubicBezTo>
                      <a:pt x="108" y="10"/>
                      <a:pt x="108" y="10"/>
                      <a:pt x="108" y="10"/>
                    </a:cubicBezTo>
                    <a:cubicBezTo>
                      <a:pt x="113" y="12"/>
                      <a:pt x="116" y="17"/>
                      <a:pt x="116" y="22"/>
                    </a:cubicBezTo>
                    <a:cubicBezTo>
                      <a:pt x="116" y="28"/>
                      <a:pt x="113" y="32"/>
                      <a:pt x="108" y="34"/>
                    </a:cubicBezTo>
                    <a:lnTo>
                      <a:pt x="108" y="44"/>
                    </a:lnTo>
                    <a:close/>
                    <a:moveTo>
                      <a:pt x="53" y="63"/>
                    </a:moveTo>
                    <a:cubicBezTo>
                      <a:pt x="70" y="63"/>
                      <a:pt x="85" y="55"/>
                      <a:pt x="94" y="42"/>
                    </a:cubicBezTo>
                    <a:cubicBezTo>
                      <a:pt x="97" y="44"/>
                      <a:pt x="100" y="45"/>
                      <a:pt x="104" y="45"/>
                    </a:cubicBezTo>
                    <a:cubicBezTo>
                      <a:pt x="105" y="45"/>
                      <a:pt x="107" y="44"/>
                      <a:pt x="108" y="44"/>
                    </a:cubicBezTo>
                    <a:cubicBezTo>
                      <a:pt x="108" y="34"/>
                      <a:pt x="108" y="34"/>
                      <a:pt x="108" y="34"/>
                    </a:cubicBezTo>
                    <a:cubicBezTo>
                      <a:pt x="107" y="35"/>
                      <a:pt x="105" y="35"/>
                      <a:pt x="104" y="35"/>
                    </a:cubicBezTo>
                    <a:cubicBezTo>
                      <a:pt x="102" y="35"/>
                      <a:pt x="101" y="35"/>
                      <a:pt x="100" y="34"/>
                    </a:cubicBezTo>
                    <a:cubicBezTo>
                      <a:pt x="103" y="27"/>
                      <a:pt x="106" y="18"/>
                      <a:pt x="106" y="10"/>
                    </a:cubicBezTo>
                    <a:cubicBezTo>
                      <a:pt x="106" y="10"/>
                      <a:pt x="106" y="10"/>
                      <a:pt x="106" y="10"/>
                    </a:cubicBezTo>
                    <a:cubicBezTo>
                      <a:pt x="106" y="10"/>
                      <a:pt x="106" y="10"/>
                      <a:pt x="106" y="10"/>
                    </a:cubicBezTo>
                    <a:cubicBezTo>
                      <a:pt x="106" y="10"/>
                      <a:pt x="107" y="10"/>
                      <a:pt x="108" y="10"/>
                    </a:cubicBezTo>
                    <a:cubicBezTo>
                      <a:pt x="108" y="0"/>
                      <a:pt x="108" y="0"/>
                      <a:pt x="108" y="0"/>
                    </a:cubicBezTo>
                    <a:cubicBezTo>
                      <a:pt x="107" y="0"/>
                      <a:pt x="106" y="0"/>
                      <a:pt x="105" y="0"/>
                    </a:cubicBezTo>
                    <a:cubicBezTo>
                      <a:pt x="105" y="0"/>
                      <a:pt x="105" y="0"/>
                      <a:pt x="105" y="0"/>
                    </a:cubicBezTo>
                    <a:cubicBezTo>
                      <a:pt x="0" y="0"/>
                      <a:pt x="0" y="0"/>
                      <a:pt x="0" y="0"/>
                    </a:cubicBezTo>
                    <a:cubicBezTo>
                      <a:pt x="0" y="3"/>
                      <a:pt x="0" y="6"/>
                      <a:pt x="0" y="10"/>
                    </a:cubicBezTo>
                    <a:cubicBezTo>
                      <a:pt x="0" y="39"/>
                      <a:pt x="23" y="63"/>
                      <a:pt x="53" y="63"/>
                    </a:cubicBez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4" name="Google Shape;234;p18"/>
              <p:cNvSpPr/>
              <p:nvPr/>
            </p:nvSpPr>
            <p:spPr>
              <a:xfrm>
                <a:off x="5154613" y="5362575"/>
                <a:ext cx="426900" cy="38100"/>
              </a:xfrm>
              <a:prstGeom prst="rect">
                <a:avLst/>
              </a:pr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5" name="Google Shape;235;p18"/>
              <p:cNvSpPr/>
              <p:nvPr/>
            </p:nvSpPr>
            <p:spPr>
              <a:xfrm>
                <a:off x="5251450" y="4897438"/>
                <a:ext cx="74613" cy="195263"/>
              </a:xfrm>
              <a:custGeom>
                <a:rect b="b" l="l" r="r" t="t"/>
                <a:pathLst>
                  <a:path extrusionOk="0" h="52" w="20">
                    <a:moveTo>
                      <a:pt x="7" y="39"/>
                    </a:moveTo>
                    <a:cubicBezTo>
                      <a:pt x="0" y="42"/>
                      <a:pt x="3" y="52"/>
                      <a:pt x="10" y="50"/>
                    </a:cubicBezTo>
                    <a:cubicBezTo>
                      <a:pt x="18" y="47"/>
                      <a:pt x="20" y="39"/>
                      <a:pt x="18" y="32"/>
                    </a:cubicBezTo>
                    <a:cubicBezTo>
                      <a:pt x="17" y="28"/>
                      <a:pt x="15" y="24"/>
                      <a:pt x="13" y="21"/>
                    </a:cubicBezTo>
                    <a:cubicBezTo>
                      <a:pt x="12" y="19"/>
                      <a:pt x="10" y="15"/>
                      <a:pt x="13" y="13"/>
                    </a:cubicBezTo>
                    <a:cubicBezTo>
                      <a:pt x="19" y="9"/>
                      <a:pt x="13" y="0"/>
                      <a:pt x="7" y="4"/>
                    </a:cubicBezTo>
                    <a:cubicBezTo>
                      <a:pt x="1" y="8"/>
                      <a:pt x="0" y="15"/>
                      <a:pt x="2" y="22"/>
                    </a:cubicBezTo>
                    <a:cubicBezTo>
                      <a:pt x="3" y="25"/>
                      <a:pt x="12" y="38"/>
                      <a:pt x="7" y="39"/>
                    </a:cubicBez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6" name="Google Shape;236;p18"/>
              <p:cNvSpPr/>
              <p:nvPr/>
            </p:nvSpPr>
            <p:spPr>
              <a:xfrm>
                <a:off x="5360988" y="4897438"/>
                <a:ext cx="77788" cy="195263"/>
              </a:xfrm>
              <a:custGeom>
                <a:rect b="b" l="l" r="r" t="t"/>
                <a:pathLst>
                  <a:path extrusionOk="0" h="52" w="21">
                    <a:moveTo>
                      <a:pt x="8" y="39"/>
                    </a:moveTo>
                    <a:cubicBezTo>
                      <a:pt x="1" y="42"/>
                      <a:pt x="4" y="52"/>
                      <a:pt x="11" y="50"/>
                    </a:cubicBezTo>
                    <a:cubicBezTo>
                      <a:pt x="18" y="47"/>
                      <a:pt x="21" y="39"/>
                      <a:pt x="19" y="32"/>
                    </a:cubicBezTo>
                    <a:cubicBezTo>
                      <a:pt x="18" y="28"/>
                      <a:pt x="16" y="24"/>
                      <a:pt x="14" y="21"/>
                    </a:cubicBezTo>
                    <a:cubicBezTo>
                      <a:pt x="13" y="19"/>
                      <a:pt x="11" y="15"/>
                      <a:pt x="14" y="13"/>
                    </a:cubicBezTo>
                    <a:cubicBezTo>
                      <a:pt x="20" y="9"/>
                      <a:pt x="14" y="0"/>
                      <a:pt x="8" y="4"/>
                    </a:cubicBezTo>
                    <a:cubicBezTo>
                      <a:pt x="2" y="8"/>
                      <a:pt x="0" y="15"/>
                      <a:pt x="3" y="22"/>
                    </a:cubicBezTo>
                    <a:cubicBezTo>
                      <a:pt x="4" y="25"/>
                      <a:pt x="13" y="38"/>
                      <a:pt x="8" y="39"/>
                    </a:cubicBez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7" name="Google Shape;237;p18"/>
              <p:cNvSpPr/>
              <p:nvPr/>
            </p:nvSpPr>
            <p:spPr>
              <a:xfrm>
                <a:off x="4910138" y="3492500"/>
                <a:ext cx="157200" cy="1572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8" name="Google Shape;238;p18"/>
              <p:cNvSpPr/>
              <p:nvPr/>
            </p:nvSpPr>
            <p:spPr>
              <a:xfrm>
                <a:off x="4492625" y="3638550"/>
                <a:ext cx="758825" cy="588963"/>
              </a:xfrm>
              <a:custGeom>
                <a:rect b="b" l="l" r="r" t="t"/>
                <a:pathLst>
                  <a:path extrusionOk="0" h="371" w="478">
                    <a:moveTo>
                      <a:pt x="383" y="76"/>
                    </a:moveTo>
                    <a:lnTo>
                      <a:pt x="331" y="35"/>
                    </a:lnTo>
                    <a:lnTo>
                      <a:pt x="242" y="0"/>
                    </a:lnTo>
                    <a:lnTo>
                      <a:pt x="133" y="0"/>
                    </a:lnTo>
                    <a:lnTo>
                      <a:pt x="78" y="118"/>
                    </a:lnTo>
                    <a:lnTo>
                      <a:pt x="64" y="114"/>
                    </a:lnTo>
                    <a:lnTo>
                      <a:pt x="59" y="128"/>
                    </a:lnTo>
                    <a:lnTo>
                      <a:pt x="57" y="132"/>
                    </a:lnTo>
                    <a:lnTo>
                      <a:pt x="55" y="137"/>
                    </a:lnTo>
                    <a:lnTo>
                      <a:pt x="38" y="130"/>
                    </a:lnTo>
                    <a:lnTo>
                      <a:pt x="0" y="220"/>
                    </a:lnTo>
                    <a:lnTo>
                      <a:pt x="90" y="258"/>
                    </a:lnTo>
                    <a:lnTo>
                      <a:pt x="97" y="260"/>
                    </a:lnTo>
                    <a:lnTo>
                      <a:pt x="97" y="258"/>
                    </a:lnTo>
                    <a:lnTo>
                      <a:pt x="135" y="170"/>
                    </a:lnTo>
                    <a:lnTo>
                      <a:pt x="119" y="163"/>
                    </a:lnTo>
                    <a:lnTo>
                      <a:pt x="121" y="159"/>
                    </a:lnTo>
                    <a:lnTo>
                      <a:pt x="123" y="154"/>
                    </a:lnTo>
                    <a:lnTo>
                      <a:pt x="128" y="140"/>
                    </a:lnTo>
                    <a:lnTo>
                      <a:pt x="114" y="135"/>
                    </a:lnTo>
                    <a:lnTo>
                      <a:pt x="156" y="38"/>
                    </a:lnTo>
                    <a:lnTo>
                      <a:pt x="227" y="38"/>
                    </a:lnTo>
                    <a:lnTo>
                      <a:pt x="178" y="175"/>
                    </a:lnTo>
                    <a:lnTo>
                      <a:pt x="166" y="251"/>
                    </a:lnTo>
                    <a:lnTo>
                      <a:pt x="145" y="253"/>
                    </a:lnTo>
                    <a:lnTo>
                      <a:pt x="135" y="277"/>
                    </a:lnTo>
                    <a:lnTo>
                      <a:pt x="130" y="286"/>
                    </a:lnTo>
                    <a:lnTo>
                      <a:pt x="121" y="282"/>
                    </a:lnTo>
                    <a:lnTo>
                      <a:pt x="64" y="260"/>
                    </a:lnTo>
                    <a:lnTo>
                      <a:pt x="57" y="260"/>
                    </a:lnTo>
                    <a:lnTo>
                      <a:pt x="59" y="310"/>
                    </a:lnTo>
                    <a:lnTo>
                      <a:pt x="208" y="298"/>
                    </a:lnTo>
                    <a:lnTo>
                      <a:pt x="225" y="208"/>
                    </a:lnTo>
                    <a:lnTo>
                      <a:pt x="227" y="211"/>
                    </a:lnTo>
                    <a:lnTo>
                      <a:pt x="286" y="253"/>
                    </a:lnTo>
                    <a:lnTo>
                      <a:pt x="291" y="371"/>
                    </a:lnTo>
                    <a:lnTo>
                      <a:pt x="341" y="369"/>
                    </a:lnTo>
                    <a:lnTo>
                      <a:pt x="334" y="227"/>
                    </a:lnTo>
                    <a:lnTo>
                      <a:pt x="263" y="175"/>
                    </a:lnTo>
                    <a:lnTo>
                      <a:pt x="315" y="69"/>
                    </a:lnTo>
                    <a:lnTo>
                      <a:pt x="383" y="123"/>
                    </a:lnTo>
                    <a:lnTo>
                      <a:pt x="478" y="43"/>
                    </a:lnTo>
                    <a:lnTo>
                      <a:pt x="454" y="14"/>
                    </a:lnTo>
                    <a:lnTo>
                      <a:pt x="383" y="76"/>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9" name="Google Shape;239;p18"/>
              <p:cNvSpPr/>
              <p:nvPr/>
            </p:nvSpPr>
            <p:spPr>
              <a:xfrm>
                <a:off x="4451350" y="3825875"/>
                <a:ext cx="82550" cy="153988"/>
              </a:xfrm>
              <a:custGeom>
                <a:rect b="b" l="l" r="r" t="t"/>
                <a:pathLst>
                  <a:path extrusionOk="0" h="97" w="52">
                    <a:moveTo>
                      <a:pt x="0" y="90"/>
                    </a:moveTo>
                    <a:lnTo>
                      <a:pt x="38" y="0"/>
                    </a:lnTo>
                    <a:lnTo>
                      <a:pt x="52" y="7"/>
                    </a:lnTo>
                    <a:lnTo>
                      <a:pt x="15" y="97"/>
                    </a:lnTo>
                    <a:lnTo>
                      <a:pt x="0" y="9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0" name="Google Shape;240;p18"/>
              <p:cNvSpPr/>
              <p:nvPr/>
            </p:nvSpPr>
            <p:spPr>
              <a:xfrm>
                <a:off x="4665663" y="3916363"/>
                <a:ext cx="82550" cy="153988"/>
              </a:xfrm>
              <a:custGeom>
                <a:rect b="b" l="l" r="r" t="t"/>
                <a:pathLst>
                  <a:path extrusionOk="0" h="97" w="52">
                    <a:moveTo>
                      <a:pt x="24" y="78"/>
                    </a:moveTo>
                    <a:lnTo>
                      <a:pt x="52" y="7"/>
                    </a:lnTo>
                    <a:lnTo>
                      <a:pt x="38" y="0"/>
                    </a:lnTo>
                    <a:lnTo>
                      <a:pt x="5" y="81"/>
                    </a:lnTo>
                    <a:lnTo>
                      <a:pt x="0" y="90"/>
                    </a:lnTo>
                    <a:lnTo>
                      <a:pt x="14" y="97"/>
                    </a:lnTo>
                    <a:lnTo>
                      <a:pt x="24" y="78"/>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1" name="Google Shape;241;p18"/>
              <p:cNvSpPr/>
              <p:nvPr/>
            </p:nvSpPr>
            <p:spPr>
              <a:xfrm>
                <a:off x="9655175" y="1065213"/>
                <a:ext cx="465138" cy="646113"/>
              </a:xfrm>
              <a:custGeom>
                <a:rect b="b" l="l" r="r" t="t"/>
                <a:pathLst>
                  <a:path extrusionOk="0" h="172" w="124">
                    <a:moveTo>
                      <a:pt x="67" y="33"/>
                    </a:moveTo>
                    <a:cubicBezTo>
                      <a:pt x="67" y="33"/>
                      <a:pt x="67" y="33"/>
                      <a:pt x="67" y="33"/>
                    </a:cubicBezTo>
                    <a:cubicBezTo>
                      <a:pt x="67" y="33"/>
                      <a:pt x="67" y="136"/>
                      <a:pt x="67" y="137"/>
                    </a:cubicBezTo>
                    <a:cubicBezTo>
                      <a:pt x="67" y="149"/>
                      <a:pt x="57" y="157"/>
                      <a:pt x="45" y="160"/>
                    </a:cubicBezTo>
                    <a:cubicBezTo>
                      <a:pt x="35" y="163"/>
                      <a:pt x="13" y="158"/>
                      <a:pt x="15" y="144"/>
                    </a:cubicBezTo>
                    <a:cubicBezTo>
                      <a:pt x="20" y="144"/>
                      <a:pt x="20" y="144"/>
                      <a:pt x="20" y="144"/>
                    </a:cubicBezTo>
                    <a:cubicBezTo>
                      <a:pt x="20" y="135"/>
                      <a:pt x="20" y="135"/>
                      <a:pt x="20" y="135"/>
                    </a:cubicBezTo>
                    <a:cubicBezTo>
                      <a:pt x="0" y="135"/>
                      <a:pt x="0" y="135"/>
                      <a:pt x="0" y="135"/>
                    </a:cubicBezTo>
                    <a:cubicBezTo>
                      <a:pt x="0" y="144"/>
                      <a:pt x="0" y="144"/>
                      <a:pt x="0" y="144"/>
                    </a:cubicBezTo>
                    <a:cubicBezTo>
                      <a:pt x="6" y="144"/>
                      <a:pt x="6" y="144"/>
                      <a:pt x="6" y="144"/>
                    </a:cubicBezTo>
                    <a:cubicBezTo>
                      <a:pt x="5" y="162"/>
                      <a:pt x="25" y="172"/>
                      <a:pt x="42" y="170"/>
                    </a:cubicBezTo>
                    <a:cubicBezTo>
                      <a:pt x="61" y="169"/>
                      <a:pt x="77" y="153"/>
                      <a:pt x="77" y="135"/>
                    </a:cubicBezTo>
                    <a:cubicBezTo>
                      <a:pt x="77" y="133"/>
                      <a:pt x="76" y="33"/>
                      <a:pt x="76" y="33"/>
                    </a:cubicBezTo>
                    <a:cubicBezTo>
                      <a:pt x="76" y="22"/>
                      <a:pt x="83" y="11"/>
                      <a:pt x="95" y="11"/>
                    </a:cubicBezTo>
                    <a:cubicBezTo>
                      <a:pt x="108" y="11"/>
                      <a:pt x="114" y="22"/>
                      <a:pt x="114" y="34"/>
                    </a:cubicBezTo>
                    <a:cubicBezTo>
                      <a:pt x="114" y="35"/>
                      <a:pt x="114" y="149"/>
                      <a:pt x="114" y="149"/>
                    </a:cubicBezTo>
                    <a:cubicBezTo>
                      <a:pt x="114" y="155"/>
                      <a:pt x="124" y="155"/>
                      <a:pt x="124" y="149"/>
                    </a:cubicBezTo>
                    <a:cubicBezTo>
                      <a:pt x="124" y="149"/>
                      <a:pt x="124" y="33"/>
                      <a:pt x="124" y="32"/>
                    </a:cubicBezTo>
                    <a:cubicBezTo>
                      <a:pt x="124" y="16"/>
                      <a:pt x="113" y="3"/>
                      <a:pt x="97" y="1"/>
                    </a:cubicBezTo>
                    <a:cubicBezTo>
                      <a:pt x="79" y="0"/>
                      <a:pt x="67" y="17"/>
                      <a:pt x="67" y="33"/>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2" name="Google Shape;242;p18"/>
              <p:cNvSpPr/>
              <p:nvPr/>
            </p:nvSpPr>
            <p:spPr>
              <a:xfrm>
                <a:off x="9594850" y="1219200"/>
                <a:ext cx="195263" cy="334963"/>
              </a:xfrm>
              <a:custGeom>
                <a:rect b="b" l="l" r="r" t="t"/>
                <a:pathLst>
                  <a:path extrusionOk="0" h="89" w="52">
                    <a:moveTo>
                      <a:pt x="16" y="89"/>
                    </a:moveTo>
                    <a:cubicBezTo>
                      <a:pt x="36" y="89"/>
                      <a:pt x="36" y="89"/>
                      <a:pt x="36" y="89"/>
                    </a:cubicBezTo>
                    <a:cubicBezTo>
                      <a:pt x="43" y="89"/>
                      <a:pt x="43" y="89"/>
                      <a:pt x="43" y="89"/>
                    </a:cubicBezTo>
                    <a:cubicBezTo>
                      <a:pt x="52" y="0"/>
                      <a:pt x="52" y="0"/>
                      <a:pt x="52" y="0"/>
                    </a:cubicBezTo>
                    <a:cubicBezTo>
                      <a:pt x="45" y="5"/>
                      <a:pt x="36" y="7"/>
                      <a:pt x="26" y="7"/>
                    </a:cubicBezTo>
                    <a:cubicBezTo>
                      <a:pt x="16" y="7"/>
                      <a:pt x="7" y="5"/>
                      <a:pt x="0" y="0"/>
                    </a:cubicBezTo>
                    <a:cubicBezTo>
                      <a:pt x="9" y="89"/>
                      <a:pt x="9" y="89"/>
                      <a:pt x="9" y="89"/>
                    </a:cubicBezTo>
                    <a:lnTo>
                      <a:pt x="16" y="8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3" name="Google Shape;243;p18"/>
              <p:cNvSpPr/>
              <p:nvPr/>
            </p:nvSpPr>
            <p:spPr>
              <a:xfrm>
                <a:off x="9567863" y="1008063"/>
                <a:ext cx="247650" cy="222250"/>
              </a:xfrm>
              <a:custGeom>
                <a:rect b="b" l="l" r="r" t="t"/>
                <a:pathLst>
                  <a:path extrusionOk="0" h="59" w="66">
                    <a:moveTo>
                      <a:pt x="0" y="33"/>
                    </a:moveTo>
                    <a:cubicBezTo>
                      <a:pt x="0" y="38"/>
                      <a:pt x="1" y="42"/>
                      <a:pt x="3" y="45"/>
                    </a:cubicBezTo>
                    <a:cubicBezTo>
                      <a:pt x="4" y="46"/>
                      <a:pt x="4" y="47"/>
                      <a:pt x="5" y="48"/>
                    </a:cubicBezTo>
                    <a:cubicBezTo>
                      <a:pt x="5" y="49"/>
                      <a:pt x="6" y="50"/>
                      <a:pt x="7" y="50"/>
                    </a:cubicBezTo>
                    <a:cubicBezTo>
                      <a:pt x="7" y="50"/>
                      <a:pt x="7" y="50"/>
                      <a:pt x="7" y="50"/>
                    </a:cubicBezTo>
                    <a:cubicBezTo>
                      <a:pt x="7" y="50"/>
                      <a:pt x="7" y="50"/>
                      <a:pt x="7" y="51"/>
                    </a:cubicBezTo>
                    <a:cubicBezTo>
                      <a:pt x="15" y="56"/>
                      <a:pt x="23" y="58"/>
                      <a:pt x="32" y="59"/>
                    </a:cubicBezTo>
                    <a:cubicBezTo>
                      <a:pt x="33" y="59"/>
                      <a:pt x="33" y="59"/>
                      <a:pt x="33" y="59"/>
                    </a:cubicBezTo>
                    <a:cubicBezTo>
                      <a:pt x="33" y="59"/>
                      <a:pt x="33" y="59"/>
                      <a:pt x="34" y="59"/>
                    </a:cubicBezTo>
                    <a:cubicBezTo>
                      <a:pt x="43" y="58"/>
                      <a:pt x="51" y="56"/>
                      <a:pt x="59" y="51"/>
                    </a:cubicBezTo>
                    <a:cubicBezTo>
                      <a:pt x="59" y="50"/>
                      <a:pt x="59" y="50"/>
                      <a:pt x="59" y="50"/>
                    </a:cubicBezTo>
                    <a:cubicBezTo>
                      <a:pt x="59" y="50"/>
                      <a:pt x="59" y="50"/>
                      <a:pt x="59" y="50"/>
                    </a:cubicBezTo>
                    <a:cubicBezTo>
                      <a:pt x="60" y="50"/>
                      <a:pt x="60" y="49"/>
                      <a:pt x="61" y="48"/>
                    </a:cubicBezTo>
                    <a:cubicBezTo>
                      <a:pt x="62" y="47"/>
                      <a:pt x="62" y="46"/>
                      <a:pt x="63" y="45"/>
                    </a:cubicBezTo>
                    <a:cubicBezTo>
                      <a:pt x="65" y="42"/>
                      <a:pt x="66" y="38"/>
                      <a:pt x="66" y="33"/>
                    </a:cubicBezTo>
                    <a:cubicBezTo>
                      <a:pt x="66" y="15"/>
                      <a:pt x="51" y="0"/>
                      <a:pt x="33" y="0"/>
                    </a:cubicBezTo>
                    <a:cubicBezTo>
                      <a:pt x="15" y="0"/>
                      <a:pt x="0" y="15"/>
                      <a:pt x="0" y="33"/>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4" name="Google Shape;244;p18"/>
              <p:cNvSpPr/>
              <p:nvPr/>
            </p:nvSpPr>
            <p:spPr>
              <a:xfrm>
                <a:off x="0" y="9525"/>
                <a:ext cx="168275" cy="161925"/>
              </a:xfrm>
              <a:custGeom>
                <a:rect b="b" l="l" r="r" t="t"/>
                <a:pathLst>
                  <a:path extrusionOk="0" h="43" w="45">
                    <a:moveTo>
                      <a:pt x="40" y="8"/>
                    </a:moveTo>
                    <a:cubicBezTo>
                      <a:pt x="32" y="9"/>
                      <a:pt x="23" y="8"/>
                      <a:pt x="16" y="3"/>
                    </a:cubicBezTo>
                    <a:cubicBezTo>
                      <a:pt x="14" y="2"/>
                      <a:pt x="12" y="1"/>
                      <a:pt x="10" y="0"/>
                    </a:cubicBezTo>
                    <a:cubicBezTo>
                      <a:pt x="6" y="0"/>
                      <a:pt x="6" y="0"/>
                      <a:pt x="6" y="0"/>
                    </a:cubicBezTo>
                    <a:cubicBezTo>
                      <a:pt x="4" y="1"/>
                      <a:pt x="2" y="2"/>
                      <a:pt x="0" y="3"/>
                    </a:cubicBezTo>
                    <a:cubicBezTo>
                      <a:pt x="0" y="41"/>
                      <a:pt x="0" y="41"/>
                      <a:pt x="0" y="41"/>
                    </a:cubicBezTo>
                    <a:cubicBezTo>
                      <a:pt x="6" y="43"/>
                      <a:pt x="14" y="43"/>
                      <a:pt x="21" y="41"/>
                    </a:cubicBezTo>
                    <a:cubicBezTo>
                      <a:pt x="36" y="37"/>
                      <a:pt x="45" y="24"/>
                      <a:pt x="42" y="12"/>
                    </a:cubicBezTo>
                    <a:cubicBezTo>
                      <a:pt x="41" y="11"/>
                      <a:pt x="41" y="10"/>
                      <a:pt x="40" y="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5" name="Google Shape;245;p18"/>
              <p:cNvSpPr/>
              <p:nvPr/>
            </p:nvSpPr>
            <p:spPr>
              <a:xfrm>
                <a:off x="74613" y="9525"/>
                <a:ext cx="104775" cy="11113"/>
              </a:xfrm>
              <a:custGeom>
                <a:rect b="b" l="l" r="r" t="t"/>
                <a:pathLst>
                  <a:path extrusionOk="0" h="3" w="28">
                    <a:moveTo>
                      <a:pt x="0" y="0"/>
                    </a:moveTo>
                    <a:cubicBezTo>
                      <a:pt x="5" y="2"/>
                      <a:pt x="10" y="3"/>
                      <a:pt x="15" y="3"/>
                    </a:cubicBezTo>
                    <a:cubicBezTo>
                      <a:pt x="18" y="3"/>
                      <a:pt x="21" y="3"/>
                      <a:pt x="23" y="2"/>
                    </a:cubicBezTo>
                    <a:cubicBezTo>
                      <a:pt x="25" y="2"/>
                      <a:pt x="27" y="1"/>
                      <a:pt x="28" y="0"/>
                    </a:cubicBezTo>
                    <a:lnTo>
                      <a:pt x="0"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6" name="Google Shape;246;p18"/>
              <p:cNvSpPr/>
              <p:nvPr/>
            </p:nvSpPr>
            <p:spPr>
              <a:xfrm>
                <a:off x="203200" y="114300"/>
                <a:ext cx="190500" cy="219075"/>
              </a:xfrm>
              <a:custGeom>
                <a:rect b="b" l="l" r="r" t="t"/>
                <a:pathLst>
                  <a:path extrusionOk="0" h="58" w="51">
                    <a:moveTo>
                      <a:pt x="33" y="55"/>
                    </a:moveTo>
                    <a:cubicBezTo>
                      <a:pt x="45" y="51"/>
                      <a:pt x="51" y="37"/>
                      <a:pt x="46" y="22"/>
                    </a:cubicBezTo>
                    <a:cubicBezTo>
                      <a:pt x="46" y="21"/>
                      <a:pt x="46" y="21"/>
                      <a:pt x="46" y="21"/>
                    </a:cubicBezTo>
                    <a:cubicBezTo>
                      <a:pt x="44" y="20"/>
                      <a:pt x="41" y="19"/>
                      <a:pt x="39" y="18"/>
                    </a:cubicBezTo>
                    <a:cubicBezTo>
                      <a:pt x="31" y="14"/>
                      <a:pt x="25" y="7"/>
                      <a:pt x="22" y="0"/>
                    </a:cubicBezTo>
                    <a:cubicBezTo>
                      <a:pt x="20" y="0"/>
                      <a:pt x="19" y="0"/>
                      <a:pt x="17" y="1"/>
                    </a:cubicBezTo>
                    <a:cubicBezTo>
                      <a:pt x="6" y="4"/>
                      <a:pt x="0" y="19"/>
                      <a:pt x="4" y="34"/>
                    </a:cubicBezTo>
                    <a:cubicBezTo>
                      <a:pt x="9" y="49"/>
                      <a:pt x="22" y="58"/>
                      <a:pt x="33" y="55"/>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7" name="Google Shape;247;p18"/>
              <p:cNvSpPr/>
              <p:nvPr/>
            </p:nvSpPr>
            <p:spPr>
              <a:xfrm>
                <a:off x="288925" y="9525"/>
                <a:ext cx="371475" cy="184150"/>
              </a:xfrm>
              <a:custGeom>
                <a:rect b="b" l="l" r="r" t="t"/>
                <a:pathLst>
                  <a:path extrusionOk="0" h="49" w="99">
                    <a:moveTo>
                      <a:pt x="4" y="0"/>
                    </a:moveTo>
                    <a:cubicBezTo>
                      <a:pt x="1" y="7"/>
                      <a:pt x="0" y="15"/>
                      <a:pt x="2" y="22"/>
                    </a:cubicBezTo>
                    <a:cubicBezTo>
                      <a:pt x="3" y="24"/>
                      <a:pt x="4" y="27"/>
                      <a:pt x="5" y="29"/>
                    </a:cubicBezTo>
                    <a:cubicBezTo>
                      <a:pt x="9" y="34"/>
                      <a:pt x="13" y="38"/>
                      <a:pt x="19" y="41"/>
                    </a:cubicBezTo>
                    <a:cubicBezTo>
                      <a:pt x="19" y="42"/>
                      <a:pt x="20" y="42"/>
                      <a:pt x="20" y="42"/>
                    </a:cubicBezTo>
                    <a:cubicBezTo>
                      <a:pt x="31" y="47"/>
                      <a:pt x="45" y="49"/>
                      <a:pt x="60" y="44"/>
                    </a:cubicBezTo>
                    <a:cubicBezTo>
                      <a:pt x="83" y="38"/>
                      <a:pt x="99" y="18"/>
                      <a:pt x="97" y="0"/>
                    </a:cubicBezTo>
                    <a:lnTo>
                      <a:pt x="4"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8" name="Google Shape;248;p18"/>
              <p:cNvSpPr/>
              <p:nvPr/>
            </p:nvSpPr>
            <p:spPr>
              <a:xfrm>
                <a:off x="115888" y="9525"/>
                <a:ext cx="169863" cy="222250"/>
              </a:xfrm>
              <a:custGeom>
                <a:rect b="b" l="l" r="r" t="t"/>
                <a:pathLst>
                  <a:path extrusionOk="0" h="59" w="45">
                    <a:moveTo>
                      <a:pt x="28" y="0"/>
                    </a:moveTo>
                    <a:cubicBezTo>
                      <a:pt x="2" y="47"/>
                      <a:pt x="2" y="47"/>
                      <a:pt x="2" y="47"/>
                    </a:cubicBezTo>
                    <a:cubicBezTo>
                      <a:pt x="0" y="51"/>
                      <a:pt x="2" y="56"/>
                      <a:pt x="5" y="57"/>
                    </a:cubicBezTo>
                    <a:cubicBezTo>
                      <a:pt x="9" y="59"/>
                      <a:pt x="13" y="58"/>
                      <a:pt x="15" y="55"/>
                    </a:cubicBezTo>
                    <a:cubicBezTo>
                      <a:pt x="43" y="4"/>
                      <a:pt x="43" y="4"/>
                      <a:pt x="43" y="4"/>
                    </a:cubicBezTo>
                    <a:cubicBezTo>
                      <a:pt x="45" y="0"/>
                      <a:pt x="45" y="0"/>
                      <a:pt x="45" y="0"/>
                    </a:cubicBezTo>
                    <a:lnTo>
                      <a:pt x="28"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9" name="Google Shape;249;p18"/>
              <p:cNvSpPr/>
              <p:nvPr/>
            </p:nvSpPr>
            <p:spPr>
              <a:xfrm>
                <a:off x="473075" y="3781425"/>
                <a:ext cx="277813" cy="220663"/>
              </a:xfrm>
              <a:custGeom>
                <a:rect b="b" l="l" r="r" t="t"/>
                <a:pathLst>
                  <a:path extrusionOk="0" h="59" w="74">
                    <a:moveTo>
                      <a:pt x="74" y="22"/>
                    </a:moveTo>
                    <a:cubicBezTo>
                      <a:pt x="67" y="14"/>
                      <a:pt x="67" y="14"/>
                      <a:pt x="67" y="14"/>
                    </a:cubicBezTo>
                    <a:cubicBezTo>
                      <a:pt x="60" y="1"/>
                      <a:pt x="60" y="1"/>
                      <a:pt x="60" y="1"/>
                    </a:cubicBezTo>
                    <a:cubicBezTo>
                      <a:pt x="60" y="14"/>
                      <a:pt x="60" y="14"/>
                      <a:pt x="60" y="14"/>
                    </a:cubicBezTo>
                    <a:cubicBezTo>
                      <a:pt x="62" y="17"/>
                      <a:pt x="62" y="17"/>
                      <a:pt x="62" y="17"/>
                    </a:cubicBezTo>
                    <a:cubicBezTo>
                      <a:pt x="60" y="17"/>
                      <a:pt x="60" y="17"/>
                      <a:pt x="60" y="17"/>
                    </a:cubicBezTo>
                    <a:cubicBezTo>
                      <a:pt x="60" y="34"/>
                      <a:pt x="60" y="34"/>
                      <a:pt x="60" y="34"/>
                    </a:cubicBezTo>
                    <a:cubicBezTo>
                      <a:pt x="68" y="34"/>
                      <a:pt x="68" y="34"/>
                      <a:pt x="68" y="34"/>
                    </a:cubicBezTo>
                    <a:cubicBezTo>
                      <a:pt x="68" y="41"/>
                      <a:pt x="68" y="41"/>
                      <a:pt x="68" y="41"/>
                    </a:cubicBezTo>
                    <a:cubicBezTo>
                      <a:pt x="68" y="41"/>
                      <a:pt x="68" y="41"/>
                      <a:pt x="68" y="41"/>
                    </a:cubicBezTo>
                    <a:cubicBezTo>
                      <a:pt x="60" y="41"/>
                      <a:pt x="60" y="41"/>
                      <a:pt x="60" y="41"/>
                    </a:cubicBezTo>
                    <a:cubicBezTo>
                      <a:pt x="60" y="59"/>
                      <a:pt x="60" y="59"/>
                      <a:pt x="60" y="59"/>
                    </a:cubicBezTo>
                    <a:cubicBezTo>
                      <a:pt x="71" y="59"/>
                      <a:pt x="71" y="59"/>
                      <a:pt x="71" y="59"/>
                    </a:cubicBezTo>
                    <a:cubicBezTo>
                      <a:pt x="73" y="59"/>
                      <a:pt x="74" y="58"/>
                      <a:pt x="74" y="56"/>
                    </a:cubicBezTo>
                    <a:cubicBezTo>
                      <a:pt x="74" y="47"/>
                      <a:pt x="74" y="47"/>
                      <a:pt x="74" y="47"/>
                    </a:cubicBezTo>
                    <a:lnTo>
                      <a:pt x="74" y="22"/>
                    </a:lnTo>
                    <a:close/>
                    <a:moveTo>
                      <a:pt x="60" y="1"/>
                    </a:moveTo>
                    <a:cubicBezTo>
                      <a:pt x="60" y="0"/>
                      <a:pt x="60" y="0"/>
                      <a:pt x="60" y="0"/>
                    </a:cubicBezTo>
                    <a:cubicBezTo>
                      <a:pt x="37" y="0"/>
                      <a:pt x="37" y="0"/>
                      <a:pt x="37" y="0"/>
                    </a:cubicBezTo>
                    <a:cubicBezTo>
                      <a:pt x="37" y="5"/>
                      <a:pt x="37" y="5"/>
                      <a:pt x="37" y="5"/>
                    </a:cubicBezTo>
                    <a:cubicBezTo>
                      <a:pt x="56" y="5"/>
                      <a:pt x="56" y="5"/>
                      <a:pt x="56" y="5"/>
                    </a:cubicBezTo>
                    <a:cubicBezTo>
                      <a:pt x="60" y="14"/>
                      <a:pt x="60" y="14"/>
                      <a:pt x="60" y="14"/>
                    </a:cubicBezTo>
                    <a:cubicBezTo>
                      <a:pt x="60" y="1"/>
                      <a:pt x="60" y="1"/>
                      <a:pt x="60" y="1"/>
                    </a:cubicBezTo>
                    <a:close/>
                    <a:moveTo>
                      <a:pt x="37" y="47"/>
                    </a:moveTo>
                    <a:cubicBezTo>
                      <a:pt x="57" y="47"/>
                      <a:pt x="57" y="47"/>
                      <a:pt x="57" y="47"/>
                    </a:cubicBezTo>
                    <a:cubicBezTo>
                      <a:pt x="57" y="56"/>
                      <a:pt x="57" y="56"/>
                      <a:pt x="57" y="56"/>
                    </a:cubicBezTo>
                    <a:cubicBezTo>
                      <a:pt x="57" y="58"/>
                      <a:pt x="58" y="59"/>
                      <a:pt x="60" y="59"/>
                    </a:cubicBezTo>
                    <a:cubicBezTo>
                      <a:pt x="60" y="59"/>
                      <a:pt x="60" y="59"/>
                      <a:pt x="60" y="59"/>
                    </a:cubicBezTo>
                    <a:cubicBezTo>
                      <a:pt x="60" y="41"/>
                      <a:pt x="60" y="41"/>
                      <a:pt x="60" y="41"/>
                    </a:cubicBezTo>
                    <a:cubicBezTo>
                      <a:pt x="53" y="41"/>
                      <a:pt x="53" y="41"/>
                      <a:pt x="53" y="41"/>
                    </a:cubicBezTo>
                    <a:cubicBezTo>
                      <a:pt x="53" y="34"/>
                      <a:pt x="53" y="34"/>
                      <a:pt x="53" y="34"/>
                    </a:cubicBezTo>
                    <a:cubicBezTo>
                      <a:pt x="60" y="34"/>
                      <a:pt x="60" y="34"/>
                      <a:pt x="60" y="34"/>
                    </a:cubicBezTo>
                    <a:cubicBezTo>
                      <a:pt x="60" y="17"/>
                      <a:pt x="60" y="17"/>
                      <a:pt x="60" y="17"/>
                    </a:cubicBezTo>
                    <a:cubicBezTo>
                      <a:pt x="37" y="17"/>
                      <a:pt x="37" y="17"/>
                      <a:pt x="37" y="17"/>
                    </a:cubicBezTo>
                    <a:lnTo>
                      <a:pt x="37" y="47"/>
                    </a:lnTo>
                    <a:close/>
                    <a:moveTo>
                      <a:pt x="37" y="0"/>
                    </a:moveTo>
                    <a:cubicBezTo>
                      <a:pt x="15" y="0"/>
                      <a:pt x="15" y="0"/>
                      <a:pt x="15" y="0"/>
                    </a:cubicBezTo>
                    <a:cubicBezTo>
                      <a:pt x="14" y="1"/>
                      <a:pt x="14" y="1"/>
                      <a:pt x="14" y="1"/>
                    </a:cubicBezTo>
                    <a:cubicBezTo>
                      <a:pt x="14" y="14"/>
                      <a:pt x="14" y="14"/>
                      <a:pt x="14" y="14"/>
                    </a:cubicBezTo>
                    <a:cubicBezTo>
                      <a:pt x="19" y="5"/>
                      <a:pt x="19" y="5"/>
                      <a:pt x="19" y="5"/>
                    </a:cubicBezTo>
                    <a:cubicBezTo>
                      <a:pt x="19" y="5"/>
                      <a:pt x="19" y="5"/>
                      <a:pt x="19" y="5"/>
                    </a:cubicBezTo>
                    <a:cubicBezTo>
                      <a:pt x="37" y="5"/>
                      <a:pt x="37" y="5"/>
                      <a:pt x="37" y="5"/>
                    </a:cubicBezTo>
                    <a:cubicBezTo>
                      <a:pt x="37" y="0"/>
                      <a:pt x="37" y="0"/>
                      <a:pt x="37" y="0"/>
                    </a:cubicBezTo>
                    <a:close/>
                    <a:moveTo>
                      <a:pt x="14" y="59"/>
                    </a:moveTo>
                    <a:cubicBezTo>
                      <a:pt x="15" y="59"/>
                      <a:pt x="15" y="59"/>
                      <a:pt x="15" y="59"/>
                    </a:cubicBezTo>
                    <a:cubicBezTo>
                      <a:pt x="16" y="59"/>
                      <a:pt x="18" y="58"/>
                      <a:pt x="18" y="56"/>
                    </a:cubicBezTo>
                    <a:cubicBezTo>
                      <a:pt x="18" y="47"/>
                      <a:pt x="18" y="47"/>
                      <a:pt x="18" y="47"/>
                    </a:cubicBezTo>
                    <a:cubicBezTo>
                      <a:pt x="37" y="47"/>
                      <a:pt x="37" y="47"/>
                      <a:pt x="37" y="47"/>
                    </a:cubicBezTo>
                    <a:cubicBezTo>
                      <a:pt x="37" y="17"/>
                      <a:pt x="37" y="17"/>
                      <a:pt x="37" y="17"/>
                    </a:cubicBezTo>
                    <a:cubicBezTo>
                      <a:pt x="14" y="17"/>
                      <a:pt x="14" y="17"/>
                      <a:pt x="14" y="17"/>
                    </a:cubicBezTo>
                    <a:cubicBezTo>
                      <a:pt x="14" y="34"/>
                      <a:pt x="14" y="34"/>
                      <a:pt x="14" y="34"/>
                    </a:cubicBezTo>
                    <a:cubicBezTo>
                      <a:pt x="22" y="34"/>
                      <a:pt x="22" y="34"/>
                      <a:pt x="22" y="34"/>
                    </a:cubicBezTo>
                    <a:cubicBezTo>
                      <a:pt x="22" y="41"/>
                      <a:pt x="22" y="41"/>
                      <a:pt x="22" y="41"/>
                    </a:cubicBezTo>
                    <a:cubicBezTo>
                      <a:pt x="22" y="41"/>
                      <a:pt x="22" y="41"/>
                      <a:pt x="22" y="41"/>
                    </a:cubicBezTo>
                    <a:cubicBezTo>
                      <a:pt x="14" y="41"/>
                      <a:pt x="14" y="41"/>
                      <a:pt x="14" y="41"/>
                    </a:cubicBezTo>
                    <a:lnTo>
                      <a:pt x="14" y="59"/>
                    </a:lnTo>
                    <a:close/>
                    <a:moveTo>
                      <a:pt x="14" y="1"/>
                    </a:moveTo>
                    <a:cubicBezTo>
                      <a:pt x="8" y="14"/>
                      <a:pt x="8" y="14"/>
                      <a:pt x="8" y="14"/>
                    </a:cubicBezTo>
                    <a:cubicBezTo>
                      <a:pt x="0" y="22"/>
                      <a:pt x="0" y="22"/>
                      <a:pt x="0" y="22"/>
                    </a:cubicBezTo>
                    <a:cubicBezTo>
                      <a:pt x="0" y="46"/>
                      <a:pt x="0" y="46"/>
                      <a:pt x="0" y="46"/>
                    </a:cubicBezTo>
                    <a:cubicBezTo>
                      <a:pt x="0" y="47"/>
                      <a:pt x="0" y="47"/>
                      <a:pt x="0" y="47"/>
                    </a:cubicBezTo>
                    <a:cubicBezTo>
                      <a:pt x="0" y="56"/>
                      <a:pt x="0" y="56"/>
                      <a:pt x="0" y="56"/>
                    </a:cubicBezTo>
                    <a:cubicBezTo>
                      <a:pt x="0" y="58"/>
                      <a:pt x="2" y="59"/>
                      <a:pt x="4" y="59"/>
                    </a:cubicBezTo>
                    <a:cubicBezTo>
                      <a:pt x="14" y="59"/>
                      <a:pt x="14" y="59"/>
                      <a:pt x="14" y="59"/>
                    </a:cubicBezTo>
                    <a:cubicBezTo>
                      <a:pt x="14" y="41"/>
                      <a:pt x="14" y="41"/>
                      <a:pt x="14" y="41"/>
                    </a:cubicBezTo>
                    <a:cubicBezTo>
                      <a:pt x="7" y="41"/>
                      <a:pt x="7" y="41"/>
                      <a:pt x="7" y="41"/>
                    </a:cubicBezTo>
                    <a:cubicBezTo>
                      <a:pt x="7" y="34"/>
                      <a:pt x="7" y="34"/>
                      <a:pt x="7" y="34"/>
                    </a:cubicBezTo>
                    <a:cubicBezTo>
                      <a:pt x="14" y="34"/>
                      <a:pt x="14" y="34"/>
                      <a:pt x="14" y="34"/>
                    </a:cubicBezTo>
                    <a:cubicBezTo>
                      <a:pt x="14" y="17"/>
                      <a:pt x="14" y="17"/>
                      <a:pt x="14" y="17"/>
                    </a:cubicBezTo>
                    <a:cubicBezTo>
                      <a:pt x="13" y="17"/>
                      <a:pt x="13" y="17"/>
                      <a:pt x="13" y="17"/>
                    </a:cubicBezTo>
                    <a:cubicBezTo>
                      <a:pt x="14" y="14"/>
                      <a:pt x="14" y="14"/>
                      <a:pt x="14" y="14"/>
                    </a:cubicBezTo>
                    <a:lnTo>
                      <a:pt x="14" y="1"/>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0" name="Google Shape;250;p18"/>
              <p:cNvSpPr/>
              <p:nvPr/>
            </p:nvSpPr>
            <p:spPr>
              <a:xfrm>
                <a:off x="0" y="3113088"/>
                <a:ext cx="153988" cy="420688"/>
              </a:xfrm>
              <a:custGeom>
                <a:rect b="b" l="l" r="r" t="t"/>
                <a:pathLst>
                  <a:path extrusionOk="0" h="112" w="41">
                    <a:moveTo>
                      <a:pt x="0" y="112"/>
                    </a:moveTo>
                    <a:cubicBezTo>
                      <a:pt x="11" y="112"/>
                      <a:pt x="11" y="112"/>
                      <a:pt x="11" y="112"/>
                    </a:cubicBezTo>
                    <a:cubicBezTo>
                      <a:pt x="11" y="40"/>
                      <a:pt x="11" y="40"/>
                      <a:pt x="11" y="40"/>
                    </a:cubicBezTo>
                    <a:cubicBezTo>
                      <a:pt x="17" y="44"/>
                      <a:pt x="29" y="57"/>
                      <a:pt x="29" y="57"/>
                    </a:cubicBezTo>
                    <a:cubicBezTo>
                      <a:pt x="41" y="38"/>
                      <a:pt x="41" y="38"/>
                      <a:pt x="41" y="38"/>
                    </a:cubicBezTo>
                    <a:cubicBezTo>
                      <a:pt x="36" y="24"/>
                      <a:pt x="10" y="7"/>
                      <a:pt x="0" y="0"/>
                    </a:cubicBezTo>
                    <a:lnTo>
                      <a:pt x="0" y="112"/>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1" name="Google Shape;251;p18"/>
              <p:cNvSpPr/>
              <p:nvPr/>
            </p:nvSpPr>
            <p:spPr>
              <a:xfrm>
                <a:off x="3119438" y="9525"/>
                <a:ext cx="588963" cy="412750"/>
              </a:xfrm>
              <a:custGeom>
                <a:rect b="b" l="l" r="r" t="t"/>
                <a:pathLst>
                  <a:path extrusionOk="0" h="110" w="157">
                    <a:moveTo>
                      <a:pt x="78" y="110"/>
                    </a:moveTo>
                    <a:cubicBezTo>
                      <a:pt x="122" y="110"/>
                      <a:pt x="157" y="74"/>
                      <a:pt x="157" y="31"/>
                    </a:cubicBezTo>
                    <a:cubicBezTo>
                      <a:pt x="157" y="20"/>
                      <a:pt x="155" y="10"/>
                      <a:pt x="151" y="0"/>
                    </a:cubicBezTo>
                    <a:cubicBezTo>
                      <a:pt x="133" y="0"/>
                      <a:pt x="133" y="0"/>
                      <a:pt x="133" y="0"/>
                    </a:cubicBezTo>
                    <a:cubicBezTo>
                      <a:pt x="138" y="9"/>
                      <a:pt x="141" y="20"/>
                      <a:pt x="141" y="31"/>
                    </a:cubicBezTo>
                    <a:cubicBezTo>
                      <a:pt x="141" y="66"/>
                      <a:pt x="113" y="94"/>
                      <a:pt x="78" y="94"/>
                    </a:cubicBezTo>
                    <a:cubicBezTo>
                      <a:pt x="78" y="110"/>
                      <a:pt x="78" y="110"/>
                      <a:pt x="78" y="110"/>
                    </a:cubicBezTo>
                    <a:close/>
                    <a:moveTo>
                      <a:pt x="78" y="81"/>
                    </a:moveTo>
                    <a:cubicBezTo>
                      <a:pt x="78" y="31"/>
                      <a:pt x="78" y="31"/>
                      <a:pt x="78" y="31"/>
                    </a:cubicBezTo>
                    <a:cubicBezTo>
                      <a:pt x="85" y="31"/>
                      <a:pt x="85" y="31"/>
                      <a:pt x="85" y="31"/>
                    </a:cubicBezTo>
                    <a:cubicBezTo>
                      <a:pt x="85" y="0"/>
                      <a:pt x="85" y="0"/>
                      <a:pt x="85" y="0"/>
                    </a:cubicBezTo>
                    <a:cubicBezTo>
                      <a:pt x="117" y="0"/>
                      <a:pt x="117" y="0"/>
                      <a:pt x="117" y="0"/>
                    </a:cubicBezTo>
                    <a:cubicBezTo>
                      <a:pt x="124" y="9"/>
                      <a:pt x="128" y="20"/>
                      <a:pt x="128" y="31"/>
                    </a:cubicBezTo>
                    <a:cubicBezTo>
                      <a:pt x="128" y="59"/>
                      <a:pt x="106" y="81"/>
                      <a:pt x="78" y="81"/>
                    </a:cubicBezTo>
                    <a:close/>
                    <a:moveTo>
                      <a:pt x="6" y="0"/>
                    </a:moveTo>
                    <a:cubicBezTo>
                      <a:pt x="2" y="10"/>
                      <a:pt x="0" y="20"/>
                      <a:pt x="0" y="31"/>
                    </a:cubicBezTo>
                    <a:cubicBezTo>
                      <a:pt x="0" y="74"/>
                      <a:pt x="35" y="110"/>
                      <a:pt x="78" y="110"/>
                    </a:cubicBezTo>
                    <a:cubicBezTo>
                      <a:pt x="78" y="110"/>
                      <a:pt x="78" y="110"/>
                      <a:pt x="78" y="110"/>
                    </a:cubicBezTo>
                    <a:cubicBezTo>
                      <a:pt x="78" y="94"/>
                      <a:pt x="78" y="94"/>
                      <a:pt x="78" y="94"/>
                    </a:cubicBezTo>
                    <a:cubicBezTo>
                      <a:pt x="78" y="94"/>
                      <a:pt x="78" y="94"/>
                      <a:pt x="78" y="94"/>
                    </a:cubicBezTo>
                    <a:cubicBezTo>
                      <a:pt x="78" y="94"/>
                      <a:pt x="78" y="94"/>
                      <a:pt x="78" y="94"/>
                    </a:cubicBezTo>
                    <a:cubicBezTo>
                      <a:pt x="44" y="94"/>
                      <a:pt x="15" y="66"/>
                      <a:pt x="15" y="31"/>
                    </a:cubicBezTo>
                    <a:cubicBezTo>
                      <a:pt x="15" y="20"/>
                      <a:pt x="18" y="9"/>
                      <a:pt x="23" y="0"/>
                    </a:cubicBezTo>
                    <a:cubicBezTo>
                      <a:pt x="6" y="0"/>
                      <a:pt x="6" y="0"/>
                      <a:pt x="6" y="0"/>
                    </a:cubicBezTo>
                    <a:close/>
                    <a:moveTo>
                      <a:pt x="78" y="31"/>
                    </a:moveTo>
                    <a:cubicBezTo>
                      <a:pt x="78" y="81"/>
                      <a:pt x="78" y="81"/>
                      <a:pt x="78" y="81"/>
                    </a:cubicBezTo>
                    <a:cubicBezTo>
                      <a:pt x="78" y="81"/>
                      <a:pt x="78" y="81"/>
                      <a:pt x="78" y="81"/>
                    </a:cubicBezTo>
                    <a:cubicBezTo>
                      <a:pt x="51" y="81"/>
                      <a:pt x="28" y="59"/>
                      <a:pt x="28" y="31"/>
                    </a:cubicBezTo>
                    <a:cubicBezTo>
                      <a:pt x="28" y="20"/>
                      <a:pt x="32" y="9"/>
                      <a:pt x="39" y="0"/>
                    </a:cubicBezTo>
                    <a:cubicBezTo>
                      <a:pt x="72" y="0"/>
                      <a:pt x="72" y="0"/>
                      <a:pt x="72" y="0"/>
                    </a:cubicBezTo>
                    <a:cubicBezTo>
                      <a:pt x="72" y="31"/>
                      <a:pt x="72" y="31"/>
                      <a:pt x="72" y="31"/>
                    </a:cubicBezTo>
                    <a:lnTo>
                      <a:pt x="78" y="31"/>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2" name="Google Shape;252;p18"/>
              <p:cNvSpPr/>
              <p:nvPr/>
            </p:nvSpPr>
            <p:spPr>
              <a:xfrm>
                <a:off x="8970963" y="9525"/>
                <a:ext cx="379413" cy="274638"/>
              </a:xfrm>
              <a:custGeom>
                <a:rect b="b" l="l" r="r" t="t"/>
                <a:pathLst>
                  <a:path extrusionOk="0" h="173" w="239">
                    <a:moveTo>
                      <a:pt x="192" y="173"/>
                    </a:moveTo>
                    <a:lnTo>
                      <a:pt x="239" y="173"/>
                    </a:lnTo>
                    <a:lnTo>
                      <a:pt x="239" y="0"/>
                    </a:lnTo>
                    <a:lnTo>
                      <a:pt x="213" y="0"/>
                    </a:lnTo>
                    <a:lnTo>
                      <a:pt x="213" y="36"/>
                    </a:lnTo>
                    <a:lnTo>
                      <a:pt x="213" y="36"/>
                    </a:lnTo>
                    <a:lnTo>
                      <a:pt x="192" y="36"/>
                    </a:lnTo>
                    <a:lnTo>
                      <a:pt x="192" y="64"/>
                    </a:lnTo>
                    <a:lnTo>
                      <a:pt x="213" y="64"/>
                    </a:lnTo>
                    <a:lnTo>
                      <a:pt x="213" y="95"/>
                    </a:lnTo>
                    <a:lnTo>
                      <a:pt x="213" y="95"/>
                    </a:lnTo>
                    <a:lnTo>
                      <a:pt x="192" y="95"/>
                    </a:lnTo>
                    <a:lnTo>
                      <a:pt x="192" y="116"/>
                    </a:lnTo>
                    <a:lnTo>
                      <a:pt x="213" y="116"/>
                    </a:lnTo>
                    <a:lnTo>
                      <a:pt x="213" y="147"/>
                    </a:lnTo>
                    <a:lnTo>
                      <a:pt x="213" y="147"/>
                    </a:lnTo>
                    <a:lnTo>
                      <a:pt x="192" y="147"/>
                    </a:lnTo>
                    <a:lnTo>
                      <a:pt x="192" y="173"/>
                    </a:lnTo>
                    <a:close/>
                    <a:moveTo>
                      <a:pt x="121" y="173"/>
                    </a:moveTo>
                    <a:lnTo>
                      <a:pt x="192" y="173"/>
                    </a:lnTo>
                    <a:lnTo>
                      <a:pt x="192" y="147"/>
                    </a:lnTo>
                    <a:lnTo>
                      <a:pt x="168" y="147"/>
                    </a:lnTo>
                    <a:lnTo>
                      <a:pt x="168" y="116"/>
                    </a:lnTo>
                    <a:lnTo>
                      <a:pt x="192" y="116"/>
                    </a:lnTo>
                    <a:lnTo>
                      <a:pt x="192" y="95"/>
                    </a:lnTo>
                    <a:lnTo>
                      <a:pt x="168" y="95"/>
                    </a:lnTo>
                    <a:lnTo>
                      <a:pt x="168" y="64"/>
                    </a:lnTo>
                    <a:lnTo>
                      <a:pt x="192" y="64"/>
                    </a:lnTo>
                    <a:lnTo>
                      <a:pt x="192" y="36"/>
                    </a:lnTo>
                    <a:lnTo>
                      <a:pt x="121" y="36"/>
                    </a:lnTo>
                    <a:lnTo>
                      <a:pt x="121" y="64"/>
                    </a:lnTo>
                    <a:lnTo>
                      <a:pt x="142" y="64"/>
                    </a:lnTo>
                    <a:lnTo>
                      <a:pt x="142" y="95"/>
                    </a:lnTo>
                    <a:lnTo>
                      <a:pt x="142" y="95"/>
                    </a:lnTo>
                    <a:lnTo>
                      <a:pt x="121" y="95"/>
                    </a:lnTo>
                    <a:lnTo>
                      <a:pt x="121" y="116"/>
                    </a:lnTo>
                    <a:lnTo>
                      <a:pt x="142" y="116"/>
                    </a:lnTo>
                    <a:lnTo>
                      <a:pt x="142" y="147"/>
                    </a:lnTo>
                    <a:lnTo>
                      <a:pt x="142" y="147"/>
                    </a:lnTo>
                    <a:lnTo>
                      <a:pt x="121" y="147"/>
                    </a:lnTo>
                    <a:lnTo>
                      <a:pt x="121" y="173"/>
                    </a:lnTo>
                    <a:close/>
                    <a:moveTo>
                      <a:pt x="48" y="173"/>
                    </a:moveTo>
                    <a:lnTo>
                      <a:pt x="121" y="173"/>
                    </a:lnTo>
                    <a:lnTo>
                      <a:pt x="121" y="147"/>
                    </a:lnTo>
                    <a:lnTo>
                      <a:pt x="97" y="147"/>
                    </a:lnTo>
                    <a:lnTo>
                      <a:pt x="97" y="116"/>
                    </a:lnTo>
                    <a:lnTo>
                      <a:pt x="121" y="116"/>
                    </a:lnTo>
                    <a:lnTo>
                      <a:pt x="121" y="95"/>
                    </a:lnTo>
                    <a:lnTo>
                      <a:pt x="97" y="95"/>
                    </a:lnTo>
                    <a:lnTo>
                      <a:pt x="97" y="64"/>
                    </a:lnTo>
                    <a:lnTo>
                      <a:pt x="121" y="64"/>
                    </a:lnTo>
                    <a:lnTo>
                      <a:pt x="121" y="36"/>
                    </a:lnTo>
                    <a:lnTo>
                      <a:pt x="48" y="36"/>
                    </a:lnTo>
                    <a:lnTo>
                      <a:pt x="48" y="64"/>
                    </a:lnTo>
                    <a:lnTo>
                      <a:pt x="71" y="64"/>
                    </a:lnTo>
                    <a:lnTo>
                      <a:pt x="71" y="95"/>
                    </a:lnTo>
                    <a:lnTo>
                      <a:pt x="71" y="95"/>
                    </a:lnTo>
                    <a:lnTo>
                      <a:pt x="48" y="95"/>
                    </a:lnTo>
                    <a:lnTo>
                      <a:pt x="48" y="116"/>
                    </a:lnTo>
                    <a:lnTo>
                      <a:pt x="71" y="116"/>
                    </a:lnTo>
                    <a:lnTo>
                      <a:pt x="71" y="147"/>
                    </a:lnTo>
                    <a:lnTo>
                      <a:pt x="71" y="147"/>
                    </a:lnTo>
                    <a:lnTo>
                      <a:pt x="48" y="147"/>
                    </a:lnTo>
                    <a:lnTo>
                      <a:pt x="48" y="173"/>
                    </a:lnTo>
                    <a:close/>
                    <a:moveTo>
                      <a:pt x="0" y="0"/>
                    </a:moveTo>
                    <a:lnTo>
                      <a:pt x="0" y="173"/>
                    </a:lnTo>
                    <a:lnTo>
                      <a:pt x="48" y="173"/>
                    </a:lnTo>
                    <a:lnTo>
                      <a:pt x="48" y="147"/>
                    </a:lnTo>
                    <a:lnTo>
                      <a:pt x="26" y="147"/>
                    </a:lnTo>
                    <a:lnTo>
                      <a:pt x="26" y="116"/>
                    </a:lnTo>
                    <a:lnTo>
                      <a:pt x="48" y="116"/>
                    </a:lnTo>
                    <a:lnTo>
                      <a:pt x="48" y="95"/>
                    </a:lnTo>
                    <a:lnTo>
                      <a:pt x="26" y="95"/>
                    </a:lnTo>
                    <a:lnTo>
                      <a:pt x="26" y="64"/>
                    </a:lnTo>
                    <a:lnTo>
                      <a:pt x="48" y="64"/>
                    </a:lnTo>
                    <a:lnTo>
                      <a:pt x="48" y="36"/>
                    </a:lnTo>
                    <a:lnTo>
                      <a:pt x="26" y="36"/>
                    </a:lnTo>
                    <a:lnTo>
                      <a:pt x="26" y="0"/>
                    </a:lnTo>
                    <a:lnTo>
                      <a:pt x="0"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3" name="Google Shape;253;p18"/>
              <p:cNvSpPr/>
              <p:nvPr/>
            </p:nvSpPr>
            <p:spPr>
              <a:xfrm>
                <a:off x="6246813" y="9525"/>
                <a:ext cx="374650" cy="192088"/>
              </a:xfrm>
              <a:custGeom>
                <a:rect b="b" l="l" r="r" t="t"/>
                <a:pathLst>
                  <a:path extrusionOk="0" h="51" w="100">
                    <a:moveTo>
                      <a:pt x="0" y="0"/>
                    </a:moveTo>
                    <a:cubicBezTo>
                      <a:pt x="12" y="17"/>
                      <a:pt x="37" y="39"/>
                      <a:pt x="84" y="51"/>
                    </a:cubicBezTo>
                    <a:cubicBezTo>
                      <a:pt x="90" y="46"/>
                      <a:pt x="95" y="41"/>
                      <a:pt x="100" y="36"/>
                    </a:cubicBezTo>
                    <a:cubicBezTo>
                      <a:pt x="87" y="23"/>
                      <a:pt x="80" y="10"/>
                      <a:pt x="78" y="0"/>
                    </a:cubicBezTo>
                    <a:lnTo>
                      <a:pt x="0"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4" name="Google Shape;254;p18"/>
              <p:cNvSpPr/>
              <p:nvPr/>
            </p:nvSpPr>
            <p:spPr>
              <a:xfrm>
                <a:off x="6557963" y="9525"/>
                <a:ext cx="303213" cy="150813"/>
              </a:xfrm>
              <a:custGeom>
                <a:rect b="b" l="l" r="r" t="t"/>
                <a:pathLst>
                  <a:path extrusionOk="0" h="40" w="81">
                    <a:moveTo>
                      <a:pt x="0" y="0"/>
                    </a:moveTo>
                    <a:cubicBezTo>
                      <a:pt x="2" y="9"/>
                      <a:pt x="8" y="21"/>
                      <a:pt x="20" y="33"/>
                    </a:cubicBezTo>
                    <a:cubicBezTo>
                      <a:pt x="23" y="35"/>
                      <a:pt x="25" y="37"/>
                      <a:pt x="28" y="40"/>
                    </a:cubicBezTo>
                    <a:cubicBezTo>
                      <a:pt x="67" y="30"/>
                      <a:pt x="78" y="9"/>
                      <a:pt x="81" y="0"/>
                    </a:cubicBezTo>
                    <a:lnTo>
                      <a:pt x="0"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5" name="Google Shape;255;p18"/>
              <p:cNvSpPr/>
              <p:nvPr/>
            </p:nvSpPr>
            <p:spPr>
              <a:xfrm>
                <a:off x="1925638" y="4818063"/>
                <a:ext cx="404813" cy="458788"/>
              </a:xfrm>
              <a:custGeom>
                <a:rect b="b" l="l" r="r" t="t"/>
                <a:pathLst>
                  <a:path extrusionOk="0" h="122" w="108">
                    <a:moveTo>
                      <a:pt x="13" y="4"/>
                    </a:moveTo>
                    <a:cubicBezTo>
                      <a:pt x="19" y="0"/>
                      <a:pt x="35" y="12"/>
                      <a:pt x="39" y="18"/>
                    </a:cubicBezTo>
                    <a:cubicBezTo>
                      <a:pt x="49" y="34"/>
                      <a:pt x="49" y="34"/>
                      <a:pt x="49" y="34"/>
                    </a:cubicBezTo>
                    <a:cubicBezTo>
                      <a:pt x="98" y="24"/>
                      <a:pt x="98" y="24"/>
                      <a:pt x="98" y="24"/>
                    </a:cubicBezTo>
                    <a:cubicBezTo>
                      <a:pt x="105" y="35"/>
                      <a:pt x="105" y="35"/>
                      <a:pt x="105" y="35"/>
                    </a:cubicBezTo>
                    <a:cubicBezTo>
                      <a:pt x="62" y="53"/>
                      <a:pt x="62" y="53"/>
                      <a:pt x="62" y="53"/>
                    </a:cubicBezTo>
                    <a:cubicBezTo>
                      <a:pt x="76" y="74"/>
                      <a:pt x="76" y="74"/>
                      <a:pt x="76" y="74"/>
                    </a:cubicBezTo>
                    <a:cubicBezTo>
                      <a:pt x="101" y="75"/>
                      <a:pt x="101" y="75"/>
                      <a:pt x="101" y="75"/>
                    </a:cubicBezTo>
                    <a:cubicBezTo>
                      <a:pt x="108" y="86"/>
                      <a:pt x="108" y="86"/>
                      <a:pt x="108" y="86"/>
                    </a:cubicBezTo>
                    <a:cubicBezTo>
                      <a:pt x="74" y="95"/>
                      <a:pt x="74" y="95"/>
                      <a:pt x="74" y="95"/>
                    </a:cubicBezTo>
                    <a:cubicBezTo>
                      <a:pt x="54" y="122"/>
                      <a:pt x="54" y="122"/>
                      <a:pt x="54" y="122"/>
                    </a:cubicBezTo>
                    <a:cubicBezTo>
                      <a:pt x="47" y="111"/>
                      <a:pt x="47" y="111"/>
                      <a:pt x="47" y="111"/>
                    </a:cubicBezTo>
                    <a:cubicBezTo>
                      <a:pt x="55" y="89"/>
                      <a:pt x="55" y="89"/>
                      <a:pt x="55" y="89"/>
                    </a:cubicBezTo>
                    <a:cubicBezTo>
                      <a:pt x="40" y="68"/>
                      <a:pt x="40" y="68"/>
                      <a:pt x="40" y="68"/>
                    </a:cubicBezTo>
                    <a:cubicBezTo>
                      <a:pt x="8" y="100"/>
                      <a:pt x="8" y="100"/>
                      <a:pt x="8" y="100"/>
                    </a:cubicBezTo>
                    <a:cubicBezTo>
                      <a:pt x="0" y="89"/>
                      <a:pt x="0" y="89"/>
                      <a:pt x="0" y="89"/>
                    </a:cubicBezTo>
                    <a:cubicBezTo>
                      <a:pt x="27" y="48"/>
                      <a:pt x="27" y="48"/>
                      <a:pt x="27" y="48"/>
                    </a:cubicBezTo>
                    <a:cubicBezTo>
                      <a:pt x="17" y="33"/>
                      <a:pt x="17" y="33"/>
                      <a:pt x="17" y="33"/>
                    </a:cubicBezTo>
                    <a:cubicBezTo>
                      <a:pt x="13" y="27"/>
                      <a:pt x="7" y="8"/>
                      <a:pt x="13" y="4"/>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6" name="Google Shape;256;p18"/>
              <p:cNvSpPr/>
              <p:nvPr/>
            </p:nvSpPr>
            <p:spPr>
              <a:xfrm>
                <a:off x="9820275" y="9525"/>
                <a:ext cx="473075" cy="198438"/>
              </a:xfrm>
              <a:custGeom>
                <a:rect b="b" l="l" r="r" t="t"/>
                <a:pathLst>
                  <a:path extrusionOk="0" h="53" w="126">
                    <a:moveTo>
                      <a:pt x="115" y="22"/>
                    </a:moveTo>
                    <a:cubicBezTo>
                      <a:pt x="115" y="15"/>
                      <a:pt x="115" y="15"/>
                      <a:pt x="115" y="15"/>
                    </a:cubicBezTo>
                    <a:cubicBezTo>
                      <a:pt x="118" y="15"/>
                      <a:pt x="118" y="15"/>
                      <a:pt x="118" y="15"/>
                    </a:cubicBezTo>
                    <a:cubicBezTo>
                      <a:pt x="118" y="22"/>
                      <a:pt x="118" y="22"/>
                      <a:pt x="118" y="22"/>
                    </a:cubicBezTo>
                    <a:cubicBezTo>
                      <a:pt x="115" y="22"/>
                      <a:pt x="115" y="22"/>
                      <a:pt x="115" y="22"/>
                    </a:cubicBezTo>
                    <a:close/>
                    <a:moveTo>
                      <a:pt x="115" y="3"/>
                    </a:moveTo>
                    <a:cubicBezTo>
                      <a:pt x="115" y="0"/>
                      <a:pt x="115" y="0"/>
                      <a:pt x="115" y="0"/>
                    </a:cubicBezTo>
                    <a:cubicBezTo>
                      <a:pt x="123" y="0"/>
                      <a:pt x="123" y="0"/>
                      <a:pt x="123" y="0"/>
                    </a:cubicBezTo>
                    <a:cubicBezTo>
                      <a:pt x="126" y="3"/>
                      <a:pt x="126" y="3"/>
                      <a:pt x="126" y="3"/>
                    </a:cubicBezTo>
                    <a:cubicBezTo>
                      <a:pt x="121" y="8"/>
                      <a:pt x="121" y="8"/>
                      <a:pt x="121" y="8"/>
                    </a:cubicBezTo>
                    <a:lnTo>
                      <a:pt x="115" y="3"/>
                    </a:lnTo>
                    <a:close/>
                    <a:moveTo>
                      <a:pt x="115" y="0"/>
                    </a:moveTo>
                    <a:cubicBezTo>
                      <a:pt x="115" y="3"/>
                      <a:pt x="115" y="3"/>
                      <a:pt x="115" y="3"/>
                    </a:cubicBezTo>
                    <a:cubicBezTo>
                      <a:pt x="113" y="0"/>
                      <a:pt x="113" y="0"/>
                      <a:pt x="113" y="0"/>
                    </a:cubicBezTo>
                    <a:cubicBezTo>
                      <a:pt x="115" y="0"/>
                      <a:pt x="115" y="0"/>
                      <a:pt x="115" y="0"/>
                    </a:cubicBezTo>
                    <a:close/>
                    <a:moveTo>
                      <a:pt x="115" y="15"/>
                    </a:moveTo>
                    <a:cubicBezTo>
                      <a:pt x="115" y="22"/>
                      <a:pt x="115" y="22"/>
                      <a:pt x="115" y="22"/>
                    </a:cubicBezTo>
                    <a:cubicBezTo>
                      <a:pt x="102" y="22"/>
                      <a:pt x="102" y="22"/>
                      <a:pt x="102" y="22"/>
                    </a:cubicBezTo>
                    <a:cubicBezTo>
                      <a:pt x="112" y="32"/>
                      <a:pt x="112" y="32"/>
                      <a:pt x="112" y="32"/>
                    </a:cubicBezTo>
                    <a:cubicBezTo>
                      <a:pt x="106" y="37"/>
                      <a:pt x="106" y="37"/>
                      <a:pt x="106" y="37"/>
                    </a:cubicBezTo>
                    <a:cubicBezTo>
                      <a:pt x="99" y="29"/>
                      <a:pt x="99" y="29"/>
                      <a:pt x="99" y="29"/>
                    </a:cubicBezTo>
                    <a:cubicBezTo>
                      <a:pt x="99" y="15"/>
                      <a:pt x="99" y="15"/>
                      <a:pt x="99" y="15"/>
                    </a:cubicBezTo>
                    <a:cubicBezTo>
                      <a:pt x="115" y="15"/>
                      <a:pt x="115" y="15"/>
                      <a:pt x="115" y="15"/>
                    </a:cubicBezTo>
                    <a:close/>
                    <a:moveTo>
                      <a:pt x="99" y="1"/>
                    </a:moveTo>
                    <a:cubicBezTo>
                      <a:pt x="99" y="0"/>
                      <a:pt x="99" y="0"/>
                      <a:pt x="99" y="0"/>
                    </a:cubicBezTo>
                    <a:cubicBezTo>
                      <a:pt x="100" y="0"/>
                      <a:pt x="100" y="0"/>
                      <a:pt x="100" y="0"/>
                    </a:cubicBezTo>
                    <a:lnTo>
                      <a:pt x="99" y="1"/>
                    </a:lnTo>
                    <a:close/>
                    <a:moveTo>
                      <a:pt x="99" y="0"/>
                    </a:moveTo>
                    <a:cubicBezTo>
                      <a:pt x="99" y="1"/>
                      <a:pt x="99" y="1"/>
                      <a:pt x="99" y="1"/>
                    </a:cubicBezTo>
                    <a:cubicBezTo>
                      <a:pt x="98" y="0"/>
                      <a:pt x="98" y="0"/>
                      <a:pt x="98" y="0"/>
                    </a:cubicBezTo>
                    <a:cubicBezTo>
                      <a:pt x="99" y="0"/>
                      <a:pt x="99" y="0"/>
                      <a:pt x="99" y="0"/>
                    </a:cubicBezTo>
                    <a:close/>
                    <a:moveTo>
                      <a:pt x="99" y="15"/>
                    </a:moveTo>
                    <a:cubicBezTo>
                      <a:pt x="95" y="15"/>
                      <a:pt x="95" y="15"/>
                      <a:pt x="95" y="15"/>
                    </a:cubicBezTo>
                    <a:cubicBezTo>
                      <a:pt x="92" y="12"/>
                      <a:pt x="92" y="12"/>
                      <a:pt x="92" y="12"/>
                    </a:cubicBezTo>
                    <a:cubicBezTo>
                      <a:pt x="98" y="12"/>
                      <a:pt x="98" y="12"/>
                      <a:pt x="98" y="12"/>
                    </a:cubicBezTo>
                    <a:cubicBezTo>
                      <a:pt x="98" y="5"/>
                      <a:pt x="98" y="5"/>
                      <a:pt x="98" y="5"/>
                    </a:cubicBezTo>
                    <a:cubicBezTo>
                      <a:pt x="84" y="5"/>
                      <a:pt x="84" y="5"/>
                      <a:pt x="84" y="5"/>
                    </a:cubicBezTo>
                    <a:cubicBezTo>
                      <a:pt x="80" y="0"/>
                      <a:pt x="80" y="0"/>
                      <a:pt x="80" y="0"/>
                    </a:cubicBezTo>
                    <a:cubicBezTo>
                      <a:pt x="46" y="0"/>
                      <a:pt x="46" y="0"/>
                      <a:pt x="46" y="0"/>
                    </a:cubicBezTo>
                    <a:cubicBezTo>
                      <a:pt x="41" y="5"/>
                      <a:pt x="41" y="5"/>
                      <a:pt x="41" y="5"/>
                    </a:cubicBezTo>
                    <a:cubicBezTo>
                      <a:pt x="28" y="5"/>
                      <a:pt x="28" y="5"/>
                      <a:pt x="28" y="5"/>
                    </a:cubicBezTo>
                    <a:cubicBezTo>
                      <a:pt x="28" y="12"/>
                      <a:pt x="28" y="12"/>
                      <a:pt x="28" y="12"/>
                    </a:cubicBezTo>
                    <a:cubicBezTo>
                      <a:pt x="34" y="12"/>
                      <a:pt x="34" y="12"/>
                      <a:pt x="34" y="12"/>
                    </a:cubicBezTo>
                    <a:cubicBezTo>
                      <a:pt x="31" y="15"/>
                      <a:pt x="31" y="15"/>
                      <a:pt x="31" y="15"/>
                    </a:cubicBezTo>
                    <a:cubicBezTo>
                      <a:pt x="27" y="15"/>
                      <a:pt x="27" y="15"/>
                      <a:pt x="27" y="15"/>
                    </a:cubicBezTo>
                    <a:cubicBezTo>
                      <a:pt x="27" y="29"/>
                      <a:pt x="27" y="29"/>
                      <a:pt x="27" y="29"/>
                    </a:cubicBezTo>
                    <a:cubicBezTo>
                      <a:pt x="29" y="27"/>
                      <a:pt x="29" y="27"/>
                      <a:pt x="29" y="27"/>
                    </a:cubicBezTo>
                    <a:cubicBezTo>
                      <a:pt x="29" y="43"/>
                      <a:pt x="29" y="43"/>
                      <a:pt x="29" y="43"/>
                    </a:cubicBezTo>
                    <a:cubicBezTo>
                      <a:pt x="36" y="43"/>
                      <a:pt x="36" y="43"/>
                      <a:pt x="36" y="43"/>
                    </a:cubicBezTo>
                    <a:cubicBezTo>
                      <a:pt x="36" y="20"/>
                      <a:pt x="36" y="20"/>
                      <a:pt x="36" y="20"/>
                    </a:cubicBezTo>
                    <a:cubicBezTo>
                      <a:pt x="39" y="17"/>
                      <a:pt x="39" y="17"/>
                      <a:pt x="39" y="17"/>
                    </a:cubicBezTo>
                    <a:cubicBezTo>
                      <a:pt x="39" y="23"/>
                      <a:pt x="39" y="23"/>
                      <a:pt x="39" y="23"/>
                    </a:cubicBezTo>
                    <a:cubicBezTo>
                      <a:pt x="46" y="23"/>
                      <a:pt x="46" y="23"/>
                      <a:pt x="46" y="23"/>
                    </a:cubicBezTo>
                    <a:cubicBezTo>
                      <a:pt x="46" y="10"/>
                      <a:pt x="46" y="10"/>
                      <a:pt x="46" y="10"/>
                    </a:cubicBezTo>
                    <a:cubicBezTo>
                      <a:pt x="51" y="5"/>
                      <a:pt x="51" y="5"/>
                      <a:pt x="51" y="5"/>
                    </a:cubicBezTo>
                    <a:cubicBezTo>
                      <a:pt x="54" y="6"/>
                      <a:pt x="56" y="7"/>
                      <a:pt x="59" y="8"/>
                    </a:cubicBezTo>
                    <a:cubicBezTo>
                      <a:pt x="59" y="15"/>
                      <a:pt x="59" y="15"/>
                      <a:pt x="59" y="15"/>
                    </a:cubicBezTo>
                    <a:cubicBezTo>
                      <a:pt x="50" y="24"/>
                      <a:pt x="50" y="24"/>
                      <a:pt x="50" y="24"/>
                    </a:cubicBezTo>
                    <a:cubicBezTo>
                      <a:pt x="55" y="29"/>
                      <a:pt x="55" y="29"/>
                      <a:pt x="55" y="29"/>
                    </a:cubicBezTo>
                    <a:cubicBezTo>
                      <a:pt x="59" y="25"/>
                      <a:pt x="59" y="25"/>
                      <a:pt x="59" y="25"/>
                    </a:cubicBezTo>
                    <a:cubicBezTo>
                      <a:pt x="59" y="30"/>
                      <a:pt x="59" y="30"/>
                      <a:pt x="59" y="30"/>
                    </a:cubicBezTo>
                    <a:cubicBezTo>
                      <a:pt x="43" y="46"/>
                      <a:pt x="43" y="46"/>
                      <a:pt x="43" y="46"/>
                    </a:cubicBezTo>
                    <a:cubicBezTo>
                      <a:pt x="48" y="51"/>
                      <a:pt x="48" y="51"/>
                      <a:pt x="48" y="51"/>
                    </a:cubicBezTo>
                    <a:cubicBezTo>
                      <a:pt x="59" y="40"/>
                      <a:pt x="59" y="40"/>
                      <a:pt x="59" y="40"/>
                    </a:cubicBezTo>
                    <a:cubicBezTo>
                      <a:pt x="59" y="53"/>
                      <a:pt x="59" y="53"/>
                      <a:pt x="59" y="53"/>
                    </a:cubicBezTo>
                    <a:cubicBezTo>
                      <a:pt x="66" y="53"/>
                      <a:pt x="66" y="53"/>
                      <a:pt x="66" y="53"/>
                    </a:cubicBezTo>
                    <a:cubicBezTo>
                      <a:pt x="66" y="40"/>
                      <a:pt x="66" y="40"/>
                      <a:pt x="66" y="40"/>
                    </a:cubicBezTo>
                    <a:cubicBezTo>
                      <a:pt x="78" y="51"/>
                      <a:pt x="78" y="51"/>
                      <a:pt x="78" y="51"/>
                    </a:cubicBezTo>
                    <a:cubicBezTo>
                      <a:pt x="83" y="46"/>
                      <a:pt x="83" y="46"/>
                      <a:pt x="83" y="46"/>
                    </a:cubicBezTo>
                    <a:cubicBezTo>
                      <a:pt x="66" y="30"/>
                      <a:pt x="66" y="30"/>
                      <a:pt x="66" y="30"/>
                    </a:cubicBezTo>
                    <a:cubicBezTo>
                      <a:pt x="66" y="25"/>
                      <a:pt x="66" y="25"/>
                      <a:pt x="66" y="25"/>
                    </a:cubicBezTo>
                    <a:cubicBezTo>
                      <a:pt x="71" y="29"/>
                      <a:pt x="71" y="29"/>
                      <a:pt x="71" y="29"/>
                    </a:cubicBezTo>
                    <a:cubicBezTo>
                      <a:pt x="76" y="24"/>
                      <a:pt x="76" y="24"/>
                      <a:pt x="76" y="24"/>
                    </a:cubicBezTo>
                    <a:cubicBezTo>
                      <a:pt x="66" y="15"/>
                      <a:pt x="66" y="15"/>
                      <a:pt x="66" y="15"/>
                    </a:cubicBezTo>
                    <a:cubicBezTo>
                      <a:pt x="66" y="8"/>
                      <a:pt x="66" y="8"/>
                      <a:pt x="66" y="8"/>
                    </a:cubicBezTo>
                    <a:cubicBezTo>
                      <a:pt x="69" y="7"/>
                      <a:pt x="72" y="6"/>
                      <a:pt x="74" y="5"/>
                    </a:cubicBezTo>
                    <a:cubicBezTo>
                      <a:pt x="79" y="10"/>
                      <a:pt x="79" y="10"/>
                      <a:pt x="79" y="10"/>
                    </a:cubicBezTo>
                    <a:cubicBezTo>
                      <a:pt x="79" y="23"/>
                      <a:pt x="79" y="23"/>
                      <a:pt x="79" y="23"/>
                    </a:cubicBezTo>
                    <a:cubicBezTo>
                      <a:pt x="86" y="23"/>
                      <a:pt x="86" y="23"/>
                      <a:pt x="86" y="23"/>
                    </a:cubicBezTo>
                    <a:cubicBezTo>
                      <a:pt x="86" y="17"/>
                      <a:pt x="86" y="17"/>
                      <a:pt x="86" y="17"/>
                    </a:cubicBezTo>
                    <a:cubicBezTo>
                      <a:pt x="90" y="20"/>
                      <a:pt x="90" y="20"/>
                      <a:pt x="90" y="20"/>
                    </a:cubicBezTo>
                    <a:cubicBezTo>
                      <a:pt x="90" y="43"/>
                      <a:pt x="90" y="43"/>
                      <a:pt x="90" y="43"/>
                    </a:cubicBezTo>
                    <a:cubicBezTo>
                      <a:pt x="97" y="43"/>
                      <a:pt x="97" y="43"/>
                      <a:pt x="97" y="43"/>
                    </a:cubicBezTo>
                    <a:cubicBezTo>
                      <a:pt x="97" y="27"/>
                      <a:pt x="97" y="27"/>
                      <a:pt x="97" y="27"/>
                    </a:cubicBezTo>
                    <a:cubicBezTo>
                      <a:pt x="99" y="29"/>
                      <a:pt x="99" y="29"/>
                      <a:pt x="99" y="29"/>
                    </a:cubicBezTo>
                    <a:cubicBezTo>
                      <a:pt x="99" y="15"/>
                      <a:pt x="99" y="15"/>
                      <a:pt x="99" y="15"/>
                    </a:cubicBezTo>
                    <a:close/>
                    <a:moveTo>
                      <a:pt x="27" y="1"/>
                    </a:moveTo>
                    <a:cubicBezTo>
                      <a:pt x="27" y="0"/>
                      <a:pt x="27" y="0"/>
                      <a:pt x="27" y="0"/>
                    </a:cubicBezTo>
                    <a:cubicBezTo>
                      <a:pt x="27" y="0"/>
                      <a:pt x="27" y="0"/>
                      <a:pt x="27" y="0"/>
                    </a:cubicBezTo>
                    <a:cubicBezTo>
                      <a:pt x="27" y="1"/>
                      <a:pt x="27" y="1"/>
                      <a:pt x="27" y="1"/>
                    </a:cubicBezTo>
                    <a:close/>
                    <a:moveTo>
                      <a:pt x="10" y="3"/>
                    </a:moveTo>
                    <a:cubicBezTo>
                      <a:pt x="13" y="0"/>
                      <a:pt x="13" y="0"/>
                      <a:pt x="13" y="0"/>
                    </a:cubicBezTo>
                    <a:cubicBezTo>
                      <a:pt x="10" y="0"/>
                      <a:pt x="10" y="0"/>
                      <a:pt x="10" y="0"/>
                    </a:cubicBezTo>
                    <a:cubicBezTo>
                      <a:pt x="10" y="3"/>
                      <a:pt x="10" y="3"/>
                      <a:pt x="10" y="3"/>
                    </a:cubicBezTo>
                    <a:close/>
                    <a:moveTo>
                      <a:pt x="27" y="0"/>
                    </a:moveTo>
                    <a:cubicBezTo>
                      <a:pt x="27" y="1"/>
                      <a:pt x="27" y="1"/>
                      <a:pt x="27" y="1"/>
                    </a:cubicBezTo>
                    <a:cubicBezTo>
                      <a:pt x="26" y="0"/>
                      <a:pt x="26" y="0"/>
                      <a:pt x="26" y="0"/>
                    </a:cubicBezTo>
                    <a:cubicBezTo>
                      <a:pt x="27" y="0"/>
                      <a:pt x="27" y="0"/>
                      <a:pt x="27" y="0"/>
                    </a:cubicBezTo>
                    <a:close/>
                    <a:moveTo>
                      <a:pt x="27" y="15"/>
                    </a:moveTo>
                    <a:cubicBezTo>
                      <a:pt x="27" y="29"/>
                      <a:pt x="27" y="29"/>
                      <a:pt x="27" y="29"/>
                    </a:cubicBezTo>
                    <a:cubicBezTo>
                      <a:pt x="19" y="37"/>
                      <a:pt x="19" y="37"/>
                      <a:pt x="19" y="37"/>
                    </a:cubicBezTo>
                    <a:cubicBezTo>
                      <a:pt x="14" y="32"/>
                      <a:pt x="14" y="32"/>
                      <a:pt x="14" y="32"/>
                    </a:cubicBezTo>
                    <a:cubicBezTo>
                      <a:pt x="24" y="22"/>
                      <a:pt x="24" y="22"/>
                      <a:pt x="24" y="22"/>
                    </a:cubicBezTo>
                    <a:cubicBezTo>
                      <a:pt x="10" y="22"/>
                      <a:pt x="10" y="22"/>
                      <a:pt x="10" y="22"/>
                    </a:cubicBezTo>
                    <a:cubicBezTo>
                      <a:pt x="10" y="15"/>
                      <a:pt x="10" y="15"/>
                      <a:pt x="10" y="15"/>
                    </a:cubicBezTo>
                    <a:lnTo>
                      <a:pt x="27" y="15"/>
                    </a:lnTo>
                    <a:close/>
                    <a:moveTo>
                      <a:pt x="3" y="0"/>
                    </a:moveTo>
                    <a:cubicBezTo>
                      <a:pt x="0" y="3"/>
                      <a:pt x="0" y="3"/>
                      <a:pt x="0" y="3"/>
                    </a:cubicBezTo>
                    <a:cubicBezTo>
                      <a:pt x="5" y="8"/>
                      <a:pt x="5" y="8"/>
                      <a:pt x="5" y="8"/>
                    </a:cubicBezTo>
                    <a:cubicBezTo>
                      <a:pt x="10" y="3"/>
                      <a:pt x="10" y="3"/>
                      <a:pt x="10" y="3"/>
                    </a:cubicBezTo>
                    <a:cubicBezTo>
                      <a:pt x="10" y="0"/>
                      <a:pt x="10" y="0"/>
                      <a:pt x="10" y="0"/>
                    </a:cubicBezTo>
                    <a:cubicBezTo>
                      <a:pt x="3" y="0"/>
                      <a:pt x="3" y="0"/>
                      <a:pt x="3" y="0"/>
                    </a:cubicBezTo>
                    <a:close/>
                    <a:moveTo>
                      <a:pt x="10" y="15"/>
                    </a:moveTo>
                    <a:cubicBezTo>
                      <a:pt x="10" y="22"/>
                      <a:pt x="10" y="22"/>
                      <a:pt x="10" y="22"/>
                    </a:cubicBezTo>
                    <a:cubicBezTo>
                      <a:pt x="7" y="22"/>
                      <a:pt x="7" y="22"/>
                      <a:pt x="7" y="22"/>
                    </a:cubicBezTo>
                    <a:cubicBezTo>
                      <a:pt x="7" y="15"/>
                      <a:pt x="7" y="15"/>
                      <a:pt x="7" y="15"/>
                    </a:cubicBezTo>
                    <a:lnTo>
                      <a:pt x="10" y="15"/>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7" name="Google Shape;257;p18"/>
              <p:cNvSpPr/>
              <p:nvPr/>
            </p:nvSpPr>
            <p:spPr>
              <a:xfrm>
                <a:off x="8682038" y="2805113"/>
                <a:ext cx="203200" cy="123825"/>
              </a:xfrm>
              <a:custGeom>
                <a:rect b="b" l="l" r="r" t="t"/>
                <a:pathLst>
                  <a:path extrusionOk="0" h="78" w="128">
                    <a:moveTo>
                      <a:pt x="128" y="0"/>
                    </a:moveTo>
                    <a:lnTo>
                      <a:pt x="10" y="0"/>
                    </a:lnTo>
                    <a:lnTo>
                      <a:pt x="10" y="23"/>
                    </a:lnTo>
                    <a:lnTo>
                      <a:pt x="0" y="23"/>
                    </a:lnTo>
                    <a:lnTo>
                      <a:pt x="0" y="56"/>
                    </a:lnTo>
                    <a:lnTo>
                      <a:pt x="10" y="56"/>
                    </a:lnTo>
                    <a:lnTo>
                      <a:pt x="10" y="78"/>
                    </a:lnTo>
                    <a:lnTo>
                      <a:pt x="128" y="78"/>
                    </a:lnTo>
                    <a:lnTo>
                      <a:pt x="128"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8" name="Google Shape;258;p18"/>
              <p:cNvSpPr/>
              <p:nvPr/>
            </p:nvSpPr>
            <p:spPr>
              <a:xfrm>
                <a:off x="8521700" y="2751138"/>
                <a:ext cx="28500" cy="159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9" name="Google Shape;259;p18"/>
              <p:cNvSpPr/>
              <p:nvPr/>
            </p:nvSpPr>
            <p:spPr>
              <a:xfrm>
                <a:off x="8555038" y="2830513"/>
                <a:ext cx="63600" cy="636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0" name="Google Shape;260;p18"/>
              <p:cNvSpPr/>
              <p:nvPr/>
            </p:nvSpPr>
            <p:spPr>
              <a:xfrm>
                <a:off x="8497888" y="2778125"/>
                <a:ext cx="173038" cy="330200"/>
              </a:xfrm>
              <a:custGeom>
                <a:rect b="b" l="l" r="r" t="t"/>
                <a:pathLst>
                  <a:path extrusionOk="0" h="88" w="46">
                    <a:moveTo>
                      <a:pt x="24" y="88"/>
                    </a:moveTo>
                    <a:cubicBezTo>
                      <a:pt x="46" y="88"/>
                      <a:pt x="46" y="88"/>
                      <a:pt x="46" y="88"/>
                    </a:cubicBezTo>
                    <a:cubicBezTo>
                      <a:pt x="46" y="31"/>
                      <a:pt x="46" y="31"/>
                      <a:pt x="46" y="31"/>
                    </a:cubicBezTo>
                    <a:cubicBezTo>
                      <a:pt x="46" y="17"/>
                      <a:pt x="46" y="17"/>
                      <a:pt x="46" y="17"/>
                    </a:cubicBezTo>
                    <a:cubicBezTo>
                      <a:pt x="46" y="0"/>
                      <a:pt x="46" y="0"/>
                      <a:pt x="46" y="0"/>
                    </a:cubicBezTo>
                    <a:cubicBezTo>
                      <a:pt x="24" y="0"/>
                      <a:pt x="24" y="0"/>
                      <a:pt x="24" y="0"/>
                    </a:cubicBezTo>
                    <a:cubicBezTo>
                      <a:pt x="24" y="5"/>
                      <a:pt x="24" y="5"/>
                      <a:pt x="24" y="5"/>
                    </a:cubicBezTo>
                    <a:cubicBezTo>
                      <a:pt x="24" y="5"/>
                      <a:pt x="24" y="5"/>
                      <a:pt x="24" y="5"/>
                    </a:cubicBezTo>
                    <a:cubicBezTo>
                      <a:pt x="24" y="5"/>
                      <a:pt x="24" y="5"/>
                      <a:pt x="24" y="5"/>
                    </a:cubicBezTo>
                    <a:cubicBezTo>
                      <a:pt x="33" y="5"/>
                      <a:pt x="41" y="13"/>
                      <a:pt x="41" y="22"/>
                    </a:cubicBezTo>
                    <a:cubicBezTo>
                      <a:pt x="41" y="32"/>
                      <a:pt x="33" y="40"/>
                      <a:pt x="24" y="40"/>
                    </a:cubicBezTo>
                    <a:cubicBezTo>
                      <a:pt x="24" y="40"/>
                      <a:pt x="24" y="40"/>
                      <a:pt x="24" y="40"/>
                    </a:cubicBezTo>
                    <a:lnTo>
                      <a:pt x="24" y="88"/>
                    </a:lnTo>
                    <a:close/>
                    <a:moveTo>
                      <a:pt x="0" y="88"/>
                    </a:moveTo>
                    <a:cubicBezTo>
                      <a:pt x="24" y="88"/>
                      <a:pt x="24" y="88"/>
                      <a:pt x="24" y="88"/>
                    </a:cubicBezTo>
                    <a:cubicBezTo>
                      <a:pt x="24" y="40"/>
                      <a:pt x="24" y="40"/>
                      <a:pt x="24" y="40"/>
                    </a:cubicBezTo>
                    <a:cubicBezTo>
                      <a:pt x="14" y="40"/>
                      <a:pt x="6" y="32"/>
                      <a:pt x="6" y="22"/>
                    </a:cubicBezTo>
                    <a:cubicBezTo>
                      <a:pt x="6" y="13"/>
                      <a:pt x="14" y="5"/>
                      <a:pt x="24" y="5"/>
                    </a:cubicBezTo>
                    <a:cubicBezTo>
                      <a:pt x="24" y="0"/>
                      <a:pt x="24" y="0"/>
                      <a:pt x="24" y="0"/>
                    </a:cubicBezTo>
                    <a:cubicBezTo>
                      <a:pt x="0" y="0"/>
                      <a:pt x="0" y="0"/>
                      <a:pt x="0" y="0"/>
                    </a:cubicBezTo>
                    <a:lnTo>
                      <a:pt x="0" y="88"/>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1" name="Google Shape;261;p18"/>
              <p:cNvSpPr/>
              <p:nvPr/>
            </p:nvSpPr>
            <p:spPr>
              <a:xfrm>
                <a:off x="8326438" y="2470150"/>
                <a:ext cx="423863" cy="198438"/>
              </a:xfrm>
              <a:custGeom>
                <a:rect b="b" l="l" r="r" t="t"/>
                <a:pathLst>
                  <a:path extrusionOk="0" h="125" w="267">
                    <a:moveTo>
                      <a:pt x="238" y="125"/>
                    </a:moveTo>
                    <a:lnTo>
                      <a:pt x="267" y="125"/>
                    </a:lnTo>
                    <a:lnTo>
                      <a:pt x="267" y="0"/>
                    </a:lnTo>
                    <a:lnTo>
                      <a:pt x="238" y="0"/>
                    </a:lnTo>
                    <a:lnTo>
                      <a:pt x="238" y="17"/>
                    </a:lnTo>
                    <a:lnTo>
                      <a:pt x="250" y="17"/>
                    </a:lnTo>
                    <a:lnTo>
                      <a:pt x="250" y="40"/>
                    </a:lnTo>
                    <a:lnTo>
                      <a:pt x="238" y="40"/>
                    </a:lnTo>
                    <a:lnTo>
                      <a:pt x="238" y="125"/>
                    </a:lnTo>
                    <a:close/>
                    <a:moveTo>
                      <a:pt x="219" y="125"/>
                    </a:moveTo>
                    <a:lnTo>
                      <a:pt x="238" y="125"/>
                    </a:lnTo>
                    <a:lnTo>
                      <a:pt x="238" y="40"/>
                    </a:lnTo>
                    <a:lnTo>
                      <a:pt x="227" y="40"/>
                    </a:lnTo>
                    <a:lnTo>
                      <a:pt x="227" y="17"/>
                    </a:lnTo>
                    <a:lnTo>
                      <a:pt x="227" y="17"/>
                    </a:lnTo>
                    <a:lnTo>
                      <a:pt x="238" y="17"/>
                    </a:lnTo>
                    <a:lnTo>
                      <a:pt x="238" y="0"/>
                    </a:lnTo>
                    <a:lnTo>
                      <a:pt x="219" y="0"/>
                    </a:lnTo>
                    <a:lnTo>
                      <a:pt x="219" y="52"/>
                    </a:lnTo>
                    <a:lnTo>
                      <a:pt x="231" y="52"/>
                    </a:lnTo>
                    <a:lnTo>
                      <a:pt x="231" y="76"/>
                    </a:lnTo>
                    <a:lnTo>
                      <a:pt x="231" y="76"/>
                    </a:lnTo>
                    <a:lnTo>
                      <a:pt x="219" y="76"/>
                    </a:lnTo>
                    <a:lnTo>
                      <a:pt x="219" y="90"/>
                    </a:lnTo>
                    <a:lnTo>
                      <a:pt x="219" y="90"/>
                    </a:lnTo>
                    <a:lnTo>
                      <a:pt x="219" y="114"/>
                    </a:lnTo>
                    <a:lnTo>
                      <a:pt x="219" y="114"/>
                    </a:lnTo>
                    <a:lnTo>
                      <a:pt x="219" y="114"/>
                    </a:lnTo>
                    <a:lnTo>
                      <a:pt x="219" y="125"/>
                    </a:lnTo>
                    <a:close/>
                    <a:moveTo>
                      <a:pt x="203" y="125"/>
                    </a:moveTo>
                    <a:lnTo>
                      <a:pt x="219" y="125"/>
                    </a:lnTo>
                    <a:lnTo>
                      <a:pt x="219" y="114"/>
                    </a:lnTo>
                    <a:lnTo>
                      <a:pt x="203" y="114"/>
                    </a:lnTo>
                    <a:lnTo>
                      <a:pt x="203" y="125"/>
                    </a:lnTo>
                    <a:lnTo>
                      <a:pt x="203" y="125"/>
                    </a:lnTo>
                    <a:close/>
                    <a:moveTo>
                      <a:pt x="219" y="0"/>
                    </a:moveTo>
                    <a:lnTo>
                      <a:pt x="203" y="0"/>
                    </a:lnTo>
                    <a:lnTo>
                      <a:pt x="203" y="17"/>
                    </a:lnTo>
                    <a:lnTo>
                      <a:pt x="215" y="17"/>
                    </a:lnTo>
                    <a:lnTo>
                      <a:pt x="215" y="40"/>
                    </a:lnTo>
                    <a:lnTo>
                      <a:pt x="203" y="40"/>
                    </a:lnTo>
                    <a:lnTo>
                      <a:pt x="203" y="90"/>
                    </a:lnTo>
                    <a:lnTo>
                      <a:pt x="219" y="90"/>
                    </a:lnTo>
                    <a:lnTo>
                      <a:pt x="219" y="76"/>
                    </a:lnTo>
                    <a:lnTo>
                      <a:pt x="208" y="76"/>
                    </a:lnTo>
                    <a:lnTo>
                      <a:pt x="208" y="52"/>
                    </a:lnTo>
                    <a:lnTo>
                      <a:pt x="219" y="52"/>
                    </a:lnTo>
                    <a:lnTo>
                      <a:pt x="219" y="0"/>
                    </a:lnTo>
                    <a:close/>
                    <a:moveTo>
                      <a:pt x="184" y="125"/>
                    </a:moveTo>
                    <a:lnTo>
                      <a:pt x="203" y="125"/>
                    </a:lnTo>
                    <a:lnTo>
                      <a:pt x="203" y="114"/>
                    </a:lnTo>
                    <a:lnTo>
                      <a:pt x="184" y="114"/>
                    </a:lnTo>
                    <a:lnTo>
                      <a:pt x="184" y="125"/>
                    </a:lnTo>
                    <a:lnTo>
                      <a:pt x="184" y="125"/>
                    </a:lnTo>
                    <a:close/>
                    <a:moveTo>
                      <a:pt x="203" y="0"/>
                    </a:moveTo>
                    <a:lnTo>
                      <a:pt x="184" y="0"/>
                    </a:lnTo>
                    <a:lnTo>
                      <a:pt x="184" y="52"/>
                    </a:lnTo>
                    <a:lnTo>
                      <a:pt x="196" y="52"/>
                    </a:lnTo>
                    <a:lnTo>
                      <a:pt x="196" y="76"/>
                    </a:lnTo>
                    <a:lnTo>
                      <a:pt x="184" y="76"/>
                    </a:lnTo>
                    <a:lnTo>
                      <a:pt x="184" y="90"/>
                    </a:lnTo>
                    <a:lnTo>
                      <a:pt x="203" y="90"/>
                    </a:lnTo>
                    <a:lnTo>
                      <a:pt x="203" y="40"/>
                    </a:lnTo>
                    <a:lnTo>
                      <a:pt x="191" y="40"/>
                    </a:lnTo>
                    <a:lnTo>
                      <a:pt x="191" y="17"/>
                    </a:lnTo>
                    <a:lnTo>
                      <a:pt x="191" y="17"/>
                    </a:lnTo>
                    <a:lnTo>
                      <a:pt x="203" y="17"/>
                    </a:lnTo>
                    <a:lnTo>
                      <a:pt x="203" y="0"/>
                    </a:lnTo>
                    <a:close/>
                    <a:moveTo>
                      <a:pt x="167" y="125"/>
                    </a:moveTo>
                    <a:lnTo>
                      <a:pt x="184" y="125"/>
                    </a:lnTo>
                    <a:lnTo>
                      <a:pt x="184" y="114"/>
                    </a:lnTo>
                    <a:lnTo>
                      <a:pt x="167" y="114"/>
                    </a:lnTo>
                    <a:lnTo>
                      <a:pt x="167" y="125"/>
                    </a:lnTo>
                    <a:lnTo>
                      <a:pt x="167" y="125"/>
                    </a:lnTo>
                    <a:close/>
                    <a:moveTo>
                      <a:pt x="184" y="0"/>
                    </a:moveTo>
                    <a:lnTo>
                      <a:pt x="167" y="0"/>
                    </a:lnTo>
                    <a:lnTo>
                      <a:pt x="167" y="17"/>
                    </a:lnTo>
                    <a:lnTo>
                      <a:pt x="179" y="17"/>
                    </a:lnTo>
                    <a:lnTo>
                      <a:pt x="179" y="40"/>
                    </a:lnTo>
                    <a:lnTo>
                      <a:pt x="167" y="40"/>
                    </a:lnTo>
                    <a:lnTo>
                      <a:pt x="167" y="90"/>
                    </a:lnTo>
                    <a:lnTo>
                      <a:pt x="184" y="90"/>
                    </a:lnTo>
                    <a:lnTo>
                      <a:pt x="184" y="76"/>
                    </a:lnTo>
                    <a:lnTo>
                      <a:pt x="172" y="76"/>
                    </a:lnTo>
                    <a:lnTo>
                      <a:pt x="172" y="76"/>
                    </a:lnTo>
                    <a:lnTo>
                      <a:pt x="172" y="52"/>
                    </a:lnTo>
                    <a:lnTo>
                      <a:pt x="184" y="52"/>
                    </a:lnTo>
                    <a:lnTo>
                      <a:pt x="184" y="0"/>
                    </a:lnTo>
                    <a:close/>
                    <a:moveTo>
                      <a:pt x="149" y="125"/>
                    </a:moveTo>
                    <a:lnTo>
                      <a:pt x="167" y="125"/>
                    </a:lnTo>
                    <a:lnTo>
                      <a:pt x="167" y="114"/>
                    </a:lnTo>
                    <a:lnTo>
                      <a:pt x="149" y="114"/>
                    </a:lnTo>
                    <a:lnTo>
                      <a:pt x="149" y="125"/>
                    </a:lnTo>
                    <a:lnTo>
                      <a:pt x="149" y="125"/>
                    </a:lnTo>
                    <a:close/>
                    <a:moveTo>
                      <a:pt x="167" y="0"/>
                    </a:moveTo>
                    <a:lnTo>
                      <a:pt x="149" y="0"/>
                    </a:lnTo>
                    <a:lnTo>
                      <a:pt x="149" y="52"/>
                    </a:lnTo>
                    <a:lnTo>
                      <a:pt x="160" y="52"/>
                    </a:lnTo>
                    <a:lnTo>
                      <a:pt x="160" y="76"/>
                    </a:lnTo>
                    <a:lnTo>
                      <a:pt x="149" y="76"/>
                    </a:lnTo>
                    <a:lnTo>
                      <a:pt x="149" y="90"/>
                    </a:lnTo>
                    <a:lnTo>
                      <a:pt x="167" y="90"/>
                    </a:lnTo>
                    <a:lnTo>
                      <a:pt x="167" y="40"/>
                    </a:lnTo>
                    <a:lnTo>
                      <a:pt x="156" y="40"/>
                    </a:lnTo>
                    <a:lnTo>
                      <a:pt x="156" y="17"/>
                    </a:lnTo>
                    <a:lnTo>
                      <a:pt x="156" y="17"/>
                    </a:lnTo>
                    <a:lnTo>
                      <a:pt x="167" y="17"/>
                    </a:lnTo>
                    <a:lnTo>
                      <a:pt x="167" y="0"/>
                    </a:lnTo>
                    <a:close/>
                    <a:moveTo>
                      <a:pt x="132" y="125"/>
                    </a:moveTo>
                    <a:lnTo>
                      <a:pt x="149" y="125"/>
                    </a:lnTo>
                    <a:lnTo>
                      <a:pt x="149" y="114"/>
                    </a:lnTo>
                    <a:lnTo>
                      <a:pt x="132" y="114"/>
                    </a:lnTo>
                    <a:lnTo>
                      <a:pt x="132" y="125"/>
                    </a:lnTo>
                    <a:lnTo>
                      <a:pt x="132" y="125"/>
                    </a:lnTo>
                    <a:close/>
                    <a:moveTo>
                      <a:pt x="149" y="0"/>
                    </a:moveTo>
                    <a:lnTo>
                      <a:pt x="132" y="0"/>
                    </a:lnTo>
                    <a:lnTo>
                      <a:pt x="132" y="17"/>
                    </a:lnTo>
                    <a:lnTo>
                      <a:pt x="144" y="17"/>
                    </a:lnTo>
                    <a:lnTo>
                      <a:pt x="144" y="40"/>
                    </a:lnTo>
                    <a:lnTo>
                      <a:pt x="132" y="40"/>
                    </a:lnTo>
                    <a:lnTo>
                      <a:pt x="132" y="90"/>
                    </a:lnTo>
                    <a:lnTo>
                      <a:pt x="149" y="90"/>
                    </a:lnTo>
                    <a:lnTo>
                      <a:pt x="149" y="76"/>
                    </a:lnTo>
                    <a:lnTo>
                      <a:pt x="139" y="76"/>
                    </a:lnTo>
                    <a:lnTo>
                      <a:pt x="139" y="76"/>
                    </a:lnTo>
                    <a:lnTo>
                      <a:pt x="139" y="52"/>
                    </a:lnTo>
                    <a:lnTo>
                      <a:pt x="149" y="52"/>
                    </a:lnTo>
                    <a:lnTo>
                      <a:pt x="149" y="0"/>
                    </a:lnTo>
                    <a:close/>
                    <a:moveTo>
                      <a:pt x="115" y="125"/>
                    </a:moveTo>
                    <a:lnTo>
                      <a:pt x="132" y="125"/>
                    </a:lnTo>
                    <a:lnTo>
                      <a:pt x="132" y="114"/>
                    </a:lnTo>
                    <a:lnTo>
                      <a:pt x="115" y="114"/>
                    </a:lnTo>
                    <a:lnTo>
                      <a:pt x="115" y="125"/>
                    </a:lnTo>
                    <a:lnTo>
                      <a:pt x="115" y="125"/>
                    </a:lnTo>
                    <a:close/>
                    <a:moveTo>
                      <a:pt x="132" y="0"/>
                    </a:moveTo>
                    <a:lnTo>
                      <a:pt x="115" y="0"/>
                    </a:lnTo>
                    <a:lnTo>
                      <a:pt x="115" y="52"/>
                    </a:lnTo>
                    <a:lnTo>
                      <a:pt x="127" y="52"/>
                    </a:lnTo>
                    <a:lnTo>
                      <a:pt x="127" y="76"/>
                    </a:lnTo>
                    <a:lnTo>
                      <a:pt x="115" y="76"/>
                    </a:lnTo>
                    <a:lnTo>
                      <a:pt x="115" y="90"/>
                    </a:lnTo>
                    <a:lnTo>
                      <a:pt x="132" y="90"/>
                    </a:lnTo>
                    <a:lnTo>
                      <a:pt x="132" y="40"/>
                    </a:lnTo>
                    <a:lnTo>
                      <a:pt x="120" y="40"/>
                    </a:lnTo>
                    <a:lnTo>
                      <a:pt x="120" y="17"/>
                    </a:lnTo>
                    <a:lnTo>
                      <a:pt x="120" y="17"/>
                    </a:lnTo>
                    <a:lnTo>
                      <a:pt x="132" y="17"/>
                    </a:lnTo>
                    <a:lnTo>
                      <a:pt x="132" y="0"/>
                    </a:lnTo>
                    <a:close/>
                    <a:moveTo>
                      <a:pt x="97" y="125"/>
                    </a:moveTo>
                    <a:lnTo>
                      <a:pt x="115" y="125"/>
                    </a:lnTo>
                    <a:lnTo>
                      <a:pt x="115" y="114"/>
                    </a:lnTo>
                    <a:lnTo>
                      <a:pt x="97" y="114"/>
                    </a:lnTo>
                    <a:lnTo>
                      <a:pt x="97" y="125"/>
                    </a:lnTo>
                    <a:lnTo>
                      <a:pt x="97" y="125"/>
                    </a:lnTo>
                    <a:close/>
                    <a:moveTo>
                      <a:pt x="115" y="0"/>
                    </a:moveTo>
                    <a:lnTo>
                      <a:pt x="97" y="0"/>
                    </a:lnTo>
                    <a:lnTo>
                      <a:pt x="97" y="17"/>
                    </a:lnTo>
                    <a:lnTo>
                      <a:pt x="108" y="17"/>
                    </a:lnTo>
                    <a:lnTo>
                      <a:pt x="108" y="40"/>
                    </a:lnTo>
                    <a:lnTo>
                      <a:pt x="97" y="40"/>
                    </a:lnTo>
                    <a:lnTo>
                      <a:pt x="97" y="90"/>
                    </a:lnTo>
                    <a:lnTo>
                      <a:pt x="115" y="90"/>
                    </a:lnTo>
                    <a:lnTo>
                      <a:pt x="115" y="76"/>
                    </a:lnTo>
                    <a:lnTo>
                      <a:pt x="104" y="76"/>
                    </a:lnTo>
                    <a:lnTo>
                      <a:pt x="104" y="76"/>
                    </a:lnTo>
                    <a:lnTo>
                      <a:pt x="104" y="52"/>
                    </a:lnTo>
                    <a:lnTo>
                      <a:pt x="115" y="52"/>
                    </a:lnTo>
                    <a:lnTo>
                      <a:pt x="115" y="0"/>
                    </a:lnTo>
                    <a:close/>
                    <a:moveTo>
                      <a:pt x="80" y="125"/>
                    </a:moveTo>
                    <a:lnTo>
                      <a:pt x="97" y="125"/>
                    </a:lnTo>
                    <a:lnTo>
                      <a:pt x="97" y="114"/>
                    </a:lnTo>
                    <a:lnTo>
                      <a:pt x="80" y="114"/>
                    </a:lnTo>
                    <a:lnTo>
                      <a:pt x="80" y="125"/>
                    </a:lnTo>
                    <a:lnTo>
                      <a:pt x="80" y="125"/>
                    </a:lnTo>
                    <a:close/>
                    <a:moveTo>
                      <a:pt x="97" y="0"/>
                    </a:moveTo>
                    <a:lnTo>
                      <a:pt x="80" y="0"/>
                    </a:lnTo>
                    <a:lnTo>
                      <a:pt x="80" y="52"/>
                    </a:lnTo>
                    <a:lnTo>
                      <a:pt x="92" y="52"/>
                    </a:lnTo>
                    <a:lnTo>
                      <a:pt x="92" y="76"/>
                    </a:lnTo>
                    <a:lnTo>
                      <a:pt x="80" y="76"/>
                    </a:lnTo>
                    <a:lnTo>
                      <a:pt x="80" y="90"/>
                    </a:lnTo>
                    <a:lnTo>
                      <a:pt x="97" y="90"/>
                    </a:lnTo>
                    <a:lnTo>
                      <a:pt x="97" y="40"/>
                    </a:lnTo>
                    <a:lnTo>
                      <a:pt x="85" y="40"/>
                    </a:lnTo>
                    <a:lnTo>
                      <a:pt x="85" y="17"/>
                    </a:lnTo>
                    <a:lnTo>
                      <a:pt x="85" y="17"/>
                    </a:lnTo>
                    <a:lnTo>
                      <a:pt x="97" y="17"/>
                    </a:lnTo>
                    <a:lnTo>
                      <a:pt x="97" y="0"/>
                    </a:lnTo>
                    <a:close/>
                    <a:moveTo>
                      <a:pt x="61" y="125"/>
                    </a:moveTo>
                    <a:lnTo>
                      <a:pt x="80" y="125"/>
                    </a:lnTo>
                    <a:lnTo>
                      <a:pt x="80" y="114"/>
                    </a:lnTo>
                    <a:lnTo>
                      <a:pt x="61" y="114"/>
                    </a:lnTo>
                    <a:lnTo>
                      <a:pt x="61" y="125"/>
                    </a:lnTo>
                    <a:lnTo>
                      <a:pt x="61" y="125"/>
                    </a:lnTo>
                    <a:close/>
                    <a:moveTo>
                      <a:pt x="80" y="0"/>
                    </a:moveTo>
                    <a:lnTo>
                      <a:pt x="61" y="0"/>
                    </a:lnTo>
                    <a:lnTo>
                      <a:pt x="61" y="17"/>
                    </a:lnTo>
                    <a:lnTo>
                      <a:pt x="73" y="17"/>
                    </a:lnTo>
                    <a:lnTo>
                      <a:pt x="73" y="40"/>
                    </a:lnTo>
                    <a:lnTo>
                      <a:pt x="61" y="40"/>
                    </a:lnTo>
                    <a:lnTo>
                      <a:pt x="61" y="90"/>
                    </a:lnTo>
                    <a:lnTo>
                      <a:pt x="80" y="90"/>
                    </a:lnTo>
                    <a:lnTo>
                      <a:pt x="80" y="76"/>
                    </a:lnTo>
                    <a:lnTo>
                      <a:pt x="68" y="76"/>
                    </a:lnTo>
                    <a:lnTo>
                      <a:pt x="68" y="76"/>
                    </a:lnTo>
                    <a:lnTo>
                      <a:pt x="68" y="52"/>
                    </a:lnTo>
                    <a:lnTo>
                      <a:pt x="80" y="52"/>
                    </a:lnTo>
                    <a:lnTo>
                      <a:pt x="80" y="0"/>
                    </a:lnTo>
                    <a:close/>
                    <a:moveTo>
                      <a:pt x="45" y="125"/>
                    </a:moveTo>
                    <a:lnTo>
                      <a:pt x="61" y="125"/>
                    </a:lnTo>
                    <a:lnTo>
                      <a:pt x="61" y="114"/>
                    </a:lnTo>
                    <a:lnTo>
                      <a:pt x="45" y="114"/>
                    </a:lnTo>
                    <a:lnTo>
                      <a:pt x="45" y="125"/>
                    </a:lnTo>
                    <a:lnTo>
                      <a:pt x="45" y="125"/>
                    </a:lnTo>
                    <a:close/>
                    <a:moveTo>
                      <a:pt x="61" y="0"/>
                    </a:moveTo>
                    <a:lnTo>
                      <a:pt x="45" y="0"/>
                    </a:lnTo>
                    <a:lnTo>
                      <a:pt x="45" y="52"/>
                    </a:lnTo>
                    <a:lnTo>
                      <a:pt x="56" y="52"/>
                    </a:lnTo>
                    <a:lnTo>
                      <a:pt x="56" y="76"/>
                    </a:lnTo>
                    <a:lnTo>
                      <a:pt x="45" y="76"/>
                    </a:lnTo>
                    <a:lnTo>
                      <a:pt x="45" y="90"/>
                    </a:lnTo>
                    <a:lnTo>
                      <a:pt x="61" y="90"/>
                    </a:lnTo>
                    <a:lnTo>
                      <a:pt x="61" y="40"/>
                    </a:lnTo>
                    <a:lnTo>
                      <a:pt x="49" y="40"/>
                    </a:lnTo>
                    <a:lnTo>
                      <a:pt x="49" y="17"/>
                    </a:lnTo>
                    <a:lnTo>
                      <a:pt x="49" y="17"/>
                    </a:lnTo>
                    <a:lnTo>
                      <a:pt x="61" y="17"/>
                    </a:lnTo>
                    <a:lnTo>
                      <a:pt x="61" y="0"/>
                    </a:lnTo>
                    <a:close/>
                    <a:moveTo>
                      <a:pt x="26" y="125"/>
                    </a:moveTo>
                    <a:lnTo>
                      <a:pt x="45" y="125"/>
                    </a:lnTo>
                    <a:lnTo>
                      <a:pt x="45" y="114"/>
                    </a:lnTo>
                    <a:lnTo>
                      <a:pt x="45" y="90"/>
                    </a:lnTo>
                    <a:lnTo>
                      <a:pt x="45" y="76"/>
                    </a:lnTo>
                    <a:lnTo>
                      <a:pt x="33" y="76"/>
                    </a:lnTo>
                    <a:lnTo>
                      <a:pt x="33" y="76"/>
                    </a:lnTo>
                    <a:lnTo>
                      <a:pt x="33" y="52"/>
                    </a:lnTo>
                    <a:lnTo>
                      <a:pt x="45" y="52"/>
                    </a:lnTo>
                    <a:lnTo>
                      <a:pt x="45" y="0"/>
                    </a:lnTo>
                    <a:lnTo>
                      <a:pt x="26" y="0"/>
                    </a:lnTo>
                    <a:lnTo>
                      <a:pt x="26" y="17"/>
                    </a:lnTo>
                    <a:lnTo>
                      <a:pt x="37" y="17"/>
                    </a:lnTo>
                    <a:lnTo>
                      <a:pt x="37" y="40"/>
                    </a:lnTo>
                    <a:lnTo>
                      <a:pt x="26" y="40"/>
                    </a:lnTo>
                    <a:lnTo>
                      <a:pt x="26" y="125"/>
                    </a:lnTo>
                    <a:close/>
                    <a:moveTo>
                      <a:pt x="0" y="125"/>
                    </a:moveTo>
                    <a:lnTo>
                      <a:pt x="26" y="125"/>
                    </a:lnTo>
                    <a:lnTo>
                      <a:pt x="26" y="40"/>
                    </a:lnTo>
                    <a:lnTo>
                      <a:pt x="14" y="40"/>
                    </a:lnTo>
                    <a:lnTo>
                      <a:pt x="14" y="17"/>
                    </a:lnTo>
                    <a:lnTo>
                      <a:pt x="14" y="17"/>
                    </a:lnTo>
                    <a:lnTo>
                      <a:pt x="26" y="17"/>
                    </a:lnTo>
                    <a:lnTo>
                      <a:pt x="26" y="0"/>
                    </a:lnTo>
                    <a:lnTo>
                      <a:pt x="0" y="0"/>
                    </a:lnTo>
                    <a:lnTo>
                      <a:pt x="0" y="125"/>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2" name="Google Shape;262;p18"/>
              <p:cNvSpPr/>
              <p:nvPr/>
            </p:nvSpPr>
            <p:spPr>
              <a:xfrm>
                <a:off x="8404225" y="2379663"/>
                <a:ext cx="244475" cy="60325"/>
              </a:xfrm>
              <a:custGeom>
                <a:rect b="b" l="l" r="r" t="t"/>
                <a:pathLst>
                  <a:path extrusionOk="0" h="16" w="65">
                    <a:moveTo>
                      <a:pt x="0" y="8"/>
                    </a:moveTo>
                    <a:cubicBezTo>
                      <a:pt x="4" y="16"/>
                      <a:pt x="4" y="16"/>
                      <a:pt x="4" y="16"/>
                    </a:cubicBezTo>
                    <a:cubicBezTo>
                      <a:pt x="12" y="11"/>
                      <a:pt x="22" y="9"/>
                      <a:pt x="33" y="9"/>
                    </a:cubicBezTo>
                    <a:cubicBezTo>
                      <a:pt x="43" y="9"/>
                      <a:pt x="53" y="11"/>
                      <a:pt x="61" y="16"/>
                    </a:cubicBezTo>
                    <a:cubicBezTo>
                      <a:pt x="65" y="8"/>
                      <a:pt x="65" y="8"/>
                      <a:pt x="65" y="8"/>
                    </a:cubicBezTo>
                    <a:cubicBezTo>
                      <a:pt x="56" y="3"/>
                      <a:pt x="44" y="0"/>
                      <a:pt x="33" y="0"/>
                    </a:cubicBezTo>
                    <a:cubicBezTo>
                      <a:pt x="21" y="0"/>
                      <a:pt x="9" y="3"/>
                      <a:pt x="0" y="8"/>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3" name="Google Shape;263;p18"/>
              <p:cNvSpPr/>
              <p:nvPr/>
            </p:nvSpPr>
            <p:spPr>
              <a:xfrm>
                <a:off x="8362950" y="2312988"/>
                <a:ext cx="327025" cy="71438"/>
              </a:xfrm>
              <a:custGeom>
                <a:rect b="b" l="l" r="r" t="t"/>
                <a:pathLst>
                  <a:path extrusionOk="0" h="19" w="87">
                    <a:moveTo>
                      <a:pt x="87" y="11"/>
                    </a:moveTo>
                    <a:cubicBezTo>
                      <a:pt x="75" y="4"/>
                      <a:pt x="59" y="0"/>
                      <a:pt x="44" y="0"/>
                    </a:cubicBezTo>
                    <a:cubicBezTo>
                      <a:pt x="28" y="0"/>
                      <a:pt x="12" y="4"/>
                      <a:pt x="0" y="11"/>
                    </a:cubicBezTo>
                    <a:cubicBezTo>
                      <a:pt x="4" y="19"/>
                      <a:pt x="4" y="19"/>
                      <a:pt x="4" y="19"/>
                    </a:cubicBezTo>
                    <a:cubicBezTo>
                      <a:pt x="15" y="13"/>
                      <a:pt x="29" y="9"/>
                      <a:pt x="44" y="9"/>
                    </a:cubicBezTo>
                    <a:cubicBezTo>
                      <a:pt x="58" y="9"/>
                      <a:pt x="72" y="13"/>
                      <a:pt x="83" y="19"/>
                    </a:cubicBezTo>
                    <a:lnTo>
                      <a:pt x="87" y="11"/>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4" name="Google Shape;264;p18"/>
              <p:cNvSpPr/>
              <p:nvPr/>
            </p:nvSpPr>
            <p:spPr>
              <a:xfrm>
                <a:off x="5529263" y="9525"/>
                <a:ext cx="333375" cy="169863"/>
              </a:xfrm>
              <a:custGeom>
                <a:rect b="b" l="l" r="r" t="t"/>
                <a:pathLst>
                  <a:path extrusionOk="0" h="45" w="89">
                    <a:moveTo>
                      <a:pt x="0" y="0"/>
                    </a:moveTo>
                    <a:cubicBezTo>
                      <a:pt x="0" y="1"/>
                      <a:pt x="0" y="1"/>
                      <a:pt x="0" y="2"/>
                    </a:cubicBezTo>
                    <a:cubicBezTo>
                      <a:pt x="0" y="7"/>
                      <a:pt x="2" y="12"/>
                      <a:pt x="3" y="17"/>
                    </a:cubicBezTo>
                    <a:cubicBezTo>
                      <a:pt x="5" y="23"/>
                      <a:pt x="9" y="29"/>
                      <a:pt x="13" y="35"/>
                    </a:cubicBezTo>
                    <a:cubicBezTo>
                      <a:pt x="13" y="35"/>
                      <a:pt x="13" y="35"/>
                      <a:pt x="13" y="35"/>
                    </a:cubicBezTo>
                    <a:cubicBezTo>
                      <a:pt x="15" y="38"/>
                      <a:pt x="17" y="40"/>
                      <a:pt x="19" y="42"/>
                    </a:cubicBezTo>
                    <a:cubicBezTo>
                      <a:pt x="20" y="42"/>
                      <a:pt x="20" y="42"/>
                      <a:pt x="21" y="43"/>
                    </a:cubicBezTo>
                    <a:cubicBezTo>
                      <a:pt x="24" y="45"/>
                      <a:pt x="27" y="45"/>
                      <a:pt x="31" y="44"/>
                    </a:cubicBezTo>
                    <a:cubicBezTo>
                      <a:pt x="31" y="44"/>
                      <a:pt x="31" y="44"/>
                      <a:pt x="31" y="44"/>
                    </a:cubicBezTo>
                    <a:cubicBezTo>
                      <a:pt x="33" y="44"/>
                      <a:pt x="34" y="43"/>
                      <a:pt x="36" y="42"/>
                    </a:cubicBezTo>
                    <a:cubicBezTo>
                      <a:pt x="37" y="42"/>
                      <a:pt x="38" y="42"/>
                      <a:pt x="39" y="41"/>
                    </a:cubicBezTo>
                    <a:cubicBezTo>
                      <a:pt x="41" y="41"/>
                      <a:pt x="44" y="40"/>
                      <a:pt x="44" y="40"/>
                    </a:cubicBezTo>
                    <a:cubicBezTo>
                      <a:pt x="45" y="40"/>
                      <a:pt x="45" y="40"/>
                      <a:pt x="45" y="40"/>
                    </a:cubicBezTo>
                    <a:cubicBezTo>
                      <a:pt x="47" y="40"/>
                      <a:pt x="48" y="41"/>
                      <a:pt x="50" y="41"/>
                    </a:cubicBezTo>
                    <a:cubicBezTo>
                      <a:pt x="51" y="42"/>
                      <a:pt x="52" y="42"/>
                      <a:pt x="53" y="42"/>
                    </a:cubicBezTo>
                    <a:cubicBezTo>
                      <a:pt x="55" y="43"/>
                      <a:pt x="56" y="44"/>
                      <a:pt x="58" y="44"/>
                    </a:cubicBezTo>
                    <a:cubicBezTo>
                      <a:pt x="58" y="44"/>
                      <a:pt x="58" y="44"/>
                      <a:pt x="58" y="44"/>
                    </a:cubicBezTo>
                    <a:cubicBezTo>
                      <a:pt x="62" y="45"/>
                      <a:pt x="65" y="45"/>
                      <a:pt x="68" y="43"/>
                    </a:cubicBezTo>
                    <a:cubicBezTo>
                      <a:pt x="69" y="42"/>
                      <a:pt x="69" y="42"/>
                      <a:pt x="70" y="42"/>
                    </a:cubicBezTo>
                    <a:cubicBezTo>
                      <a:pt x="72" y="40"/>
                      <a:pt x="74" y="38"/>
                      <a:pt x="76" y="35"/>
                    </a:cubicBezTo>
                    <a:cubicBezTo>
                      <a:pt x="76" y="35"/>
                      <a:pt x="76" y="35"/>
                      <a:pt x="76" y="35"/>
                    </a:cubicBezTo>
                    <a:cubicBezTo>
                      <a:pt x="80" y="29"/>
                      <a:pt x="83" y="23"/>
                      <a:pt x="86" y="17"/>
                    </a:cubicBezTo>
                    <a:cubicBezTo>
                      <a:pt x="87" y="12"/>
                      <a:pt x="89" y="7"/>
                      <a:pt x="89" y="2"/>
                    </a:cubicBezTo>
                    <a:cubicBezTo>
                      <a:pt x="89" y="0"/>
                      <a:pt x="89" y="0"/>
                      <a:pt x="89" y="0"/>
                    </a:cubicBezTo>
                    <a:lnTo>
                      <a:pt x="0"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5" name="Google Shape;265;p18"/>
              <p:cNvSpPr/>
              <p:nvPr/>
            </p:nvSpPr>
            <p:spPr>
              <a:xfrm>
                <a:off x="4129088" y="5675313"/>
                <a:ext cx="258763" cy="292100"/>
              </a:xfrm>
              <a:custGeom>
                <a:rect b="b" l="l" r="r" t="t"/>
                <a:pathLst>
                  <a:path extrusionOk="0" h="78" w="69">
                    <a:moveTo>
                      <a:pt x="8" y="2"/>
                    </a:moveTo>
                    <a:cubicBezTo>
                      <a:pt x="12" y="0"/>
                      <a:pt x="22" y="8"/>
                      <a:pt x="25" y="12"/>
                    </a:cubicBezTo>
                    <a:cubicBezTo>
                      <a:pt x="31" y="21"/>
                      <a:pt x="31" y="21"/>
                      <a:pt x="31" y="21"/>
                    </a:cubicBezTo>
                    <a:cubicBezTo>
                      <a:pt x="63" y="15"/>
                      <a:pt x="63" y="15"/>
                      <a:pt x="63" y="15"/>
                    </a:cubicBezTo>
                    <a:cubicBezTo>
                      <a:pt x="67" y="22"/>
                      <a:pt x="67" y="22"/>
                      <a:pt x="67" y="22"/>
                    </a:cubicBezTo>
                    <a:cubicBezTo>
                      <a:pt x="40" y="34"/>
                      <a:pt x="40" y="34"/>
                      <a:pt x="40" y="34"/>
                    </a:cubicBezTo>
                    <a:cubicBezTo>
                      <a:pt x="49" y="47"/>
                      <a:pt x="49" y="47"/>
                      <a:pt x="49" y="47"/>
                    </a:cubicBezTo>
                    <a:cubicBezTo>
                      <a:pt x="64" y="48"/>
                      <a:pt x="64" y="48"/>
                      <a:pt x="64" y="48"/>
                    </a:cubicBezTo>
                    <a:cubicBezTo>
                      <a:pt x="69" y="55"/>
                      <a:pt x="69" y="55"/>
                      <a:pt x="69" y="55"/>
                    </a:cubicBezTo>
                    <a:cubicBezTo>
                      <a:pt x="47" y="61"/>
                      <a:pt x="47" y="61"/>
                      <a:pt x="47" y="61"/>
                    </a:cubicBezTo>
                    <a:cubicBezTo>
                      <a:pt x="34" y="78"/>
                      <a:pt x="34" y="78"/>
                      <a:pt x="34" y="78"/>
                    </a:cubicBezTo>
                    <a:cubicBezTo>
                      <a:pt x="30" y="71"/>
                      <a:pt x="30" y="71"/>
                      <a:pt x="30" y="71"/>
                    </a:cubicBezTo>
                    <a:cubicBezTo>
                      <a:pt x="35" y="57"/>
                      <a:pt x="35" y="57"/>
                      <a:pt x="35" y="57"/>
                    </a:cubicBezTo>
                    <a:cubicBezTo>
                      <a:pt x="26" y="43"/>
                      <a:pt x="26" y="43"/>
                      <a:pt x="26" y="43"/>
                    </a:cubicBezTo>
                    <a:cubicBezTo>
                      <a:pt x="5" y="64"/>
                      <a:pt x="5" y="64"/>
                      <a:pt x="5" y="64"/>
                    </a:cubicBezTo>
                    <a:cubicBezTo>
                      <a:pt x="0" y="57"/>
                      <a:pt x="0" y="57"/>
                      <a:pt x="0" y="57"/>
                    </a:cubicBezTo>
                    <a:cubicBezTo>
                      <a:pt x="17" y="31"/>
                      <a:pt x="17" y="31"/>
                      <a:pt x="17" y="31"/>
                    </a:cubicBezTo>
                    <a:cubicBezTo>
                      <a:pt x="11" y="21"/>
                      <a:pt x="11" y="21"/>
                      <a:pt x="11" y="21"/>
                    </a:cubicBezTo>
                    <a:cubicBezTo>
                      <a:pt x="8" y="17"/>
                      <a:pt x="5" y="5"/>
                      <a:pt x="8" y="2"/>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6" name="Google Shape;266;p18"/>
              <p:cNvSpPr/>
              <p:nvPr/>
            </p:nvSpPr>
            <p:spPr>
              <a:xfrm>
                <a:off x="3213100" y="5527675"/>
                <a:ext cx="115888" cy="338138"/>
              </a:xfrm>
              <a:custGeom>
                <a:rect b="b" l="l" r="r" t="t"/>
                <a:pathLst>
                  <a:path extrusionOk="0" h="90" w="31">
                    <a:moveTo>
                      <a:pt x="4" y="10"/>
                    </a:moveTo>
                    <a:cubicBezTo>
                      <a:pt x="3" y="14"/>
                      <a:pt x="1" y="18"/>
                      <a:pt x="1" y="21"/>
                    </a:cubicBezTo>
                    <a:cubicBezTo>
                      <a:pt x="0" y="25"/>
                      <a:pt x="1" y="28"/>
                      <a:pt x="3" y="31"/>
                    </a:cubicBezTo>
                    <a:cubicBezTo>
                      <a:pt x="5" y="34"/>
                      <a:pt x="8" y="39"/>
                      <a:pt x="11" y="41"/>
                    </a:cubicBezTo>
                    <a:cubicBezTo>
                      <a:pt x="11" y="90"/>
                      <a:pt x="11" y="90"/>
                      <a:pt x="11" y="90"/>
                    </a:cubicBezTo>
                    <a:cubicBezTo>
                      <a:pt x="20" y="90"/>
                      <a:pt x="20" y="90"/>
                      <a:pt x="20" y="90"/>
                    </a:cubicBezTo>
                    <a:cubicBezTo>
                      <a:pt x="20" y="41"/>
                      <a:pt x="20" y="41"/>
                      <a:pt x="20" y="41"/>
                    </a:cubicBezTo>
                    <a:cubicBezTo>
                      <a:pt x="24" y="39"/>
                      <a:pt x="27" y="34"/>
                      <a:pt x="29" y="31"/>
                    </a:cubicBezTo>
                    <a:cubicBezTo>
                      <a:pt x="31" y="28"/>
                      <a:pt x="31" y="25"/>
                      <a:pt x="31" y="21"/>
                    </a:cubicBezTo>
                    <a:cubicBezTo>
                      <a:pt x="31" y="18"/>
                      <a:pt x="29" y="14"/>
                      <a:pt x="28" y="10"/>
                    </a:cubicBezTo>
                    <a:cubicBezTo>
                      <a:pt x="27" y="7"/>
                      <a:pt x="25" y="0"/>
                      <a:pt x="21" y="0"/>
                    </a:cubicBezTo>
                    <a:cubicBezTo>
                      <a:pt x="23" y="21"/>
                      <a:pt x="23" y="21"/>
                      <a:pt x="23" y="21"/>
                    </a:cubicBezTo>
                    <a:cubicBezTo>
                      <a:pt x="20" y="21"/>
                      <a:pt x="20" y="21"/>
                      <a:pt x="20" y="21"/>
                    </a:cubicBezTo>
                    <a:cubicBezTo>
                      <a:pt x="18" y="0"/>
                      <a:pt x="18" y="0"/>
                      <a:pt x="18" y="0"/>
                    </a:cubicBezTo>
                    <a:cubicBezTo>
                      <a:pt x="16" y="0"/>
                      <a:pt x="16" y="0"/>
                      <a:pt x="16" y="0"/>
                    </a:cubicBezTo>
                    <a:cubicBezTo>
                      <a:pt x="14" y="0"/>
                      <a:pt x="14" y="0"/>
                      <a:pt x="14" y="0"/>
                    </a:cubicBezTo>
                    <a:cubicBezTo>
                      <a:pt x="11" y="21"/>
                      <a:pt x="11" y="21"/>
                      <a:pt x="11" y="21"/>
                    </a:cubicBezTo>
                    <a:cubicBezTo>
                      <a:pt x="8" y="21"/>
                      <a:pt x="8" y="21"/>
                      <a:pt x="8" y="21"/>
                    </a:cubicBezTo>
                    <a:cubicBezTo>
                      <a:pt x="11" y="0"/>
                      <a:pt x="11" y="0"/>
                      <a:pt x="11" y="0"/>
                    </a:cubicBezTo>
                    <a:cubicBezTo>
                      <a:pt x="7" y="0"/>
                      <a:pt x="5" y="7"/>
                      <a:pt x="4" y="10"/>
                    </a:cubicBez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7" name="Google Shape;267;p18"/>
              <p:cNvSpPr/>
              <p:nvPr/>
            </p:nvSpPr>
            <p:spPr>
              <a:xfrm>
                <a:off x="3367088" y="5521325"/>
                <a:ext cx="123825" cy="344488"/>
              </a:xfrm>
              <a:custGeom>
                <a:rect b="b" l="l" r="r" t="t"/>
                <a:pathLst>
                  <a:path extrusionOk="0" h="92" w="33">
                    <a:moveTo>
                      <a:pt x="21" y="92"/>
                    </a:moveTo>
                    <a:cubicBezTo>
                      <a:pt x="21" y="44"/>
                      <a:pt x="21" y="44"/>
                      <a:pt x="21" y="44"/>
                    </a:cubicBezTo>
                    <a:cubicBezTo>
                      <a:pt x="28" y="41"/>
                      <a:pt x="33" y="34"/>
                      <a:pt x="33" y="24"/>
                    </a:cubicBezTo>
                    <a:cubicBezTo>
                      <a:pt x="33" y="13"/>
                      <a:pt x="26" y="0"/>
                      <a:pt x="17" y="0"/>
                    </a:cubicBezTo>
                    <a:cubicBezTo>
                      <a:pt x="7" y="0"/>
                      <a:pt x="0" y="13"/>
                      <a:pt x="0" y="24"/>
                    </a:cubicBezTo>
                    <a:cubicBezTo>
                      <a:pt x="0" y="33"/>
                      <a:pt x="5" y="41"/>
                      <a:pt x="12" y="44"/>
                    </a:cubicBezTo>
                    <a:cubicBezTo>
                      <a:pt x="12" y="92"/>
                      <a:pt x="12" y="92"/>
                      <a:pt x="12" y="92"/>
                    </a:cubicBezTo>
                    <a:lnTo>
                      <a:pt x="21" y="92"/>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8" name="Google Shape;268;p18"/>
              <p:cNvSpPr/>
              <p:nvPr/>
            </p:nvSpPr>
            <p:spPr>
              <a:xfrm>
                <a:off x="3724275" y="6403975"/>
                <a:ext cx="168300" cy="168300"/>
              </a:xfrm>
              <a:prstGeom prst="ellipse">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9" name="Google Shape;269;p18"/>
              <p:cNvSpPr/>
              <p:nvPr/>
            </p:nvSpPr>
            <p:spPr>
              <a:xfrm>
                <a:off x="3798888" y="6362700"/>
                <a:ext cx="18900" cy="303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0" name="Google Shape;270;p18"/>
              <p:cNvSpPr/>
              <p:nvPr/>
            </p:nvSpPr>
            <p:spPr>
              <a:xfrm>
                <a:off x="3903663" y="6478588"/>
                <a:ext cx="30300" cy="189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1" name="Google Shape;271;p18"/>
              <p:cNvSpPr/>
              <p:nvPr/>
            </p:nvSpPr>
            <p:spPr>
              <a:xfrm>
                <a:off x="3798888" y="6583363"/>
                <a:ext cx="18900" cy="303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2" name="Google Shape;272;p18"/>
              <p:cNvSpPr/>
              <p:nvPr/>
            </p:nvSpPr>
            <p:spPr>
              <a:xfrm>
                <a:off x="3683000" y="6478588"/>
                <a:ext cx="30300" cy="18900"/>
              </a:xfrm>
              <a:prstGeom prst="rect">
                <a:avLst/>
              </a:pr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3" name="Google Shape;273;p18"/>
              <p:cNvSpPr/>
              <p:nvPr/>
            </p:nvSpPr>
            <p:spPr>
              <a:xfrm>
                <a:off x="3870325" y="6392863"/>
                <a:ext cx="33338" cy="33338"/>
              </a:xfrm>
              <a:custGeom>
                <a:rect b="b" l="l" r="r" t="t"/>
                <a:pathLst>
                  <a:path extrusionOk="0" h="21" w="21">
                    <a:moveTo>
                      <a:pt x="21" y="9"/>
                    </a:moveTo>
                    <a:lnTo>
                      <a:pt x="9" y="21"/>
                    </a:lnTo>
                    <a:lnTo>
                      <a:pt x="0" y="11"/>
                    </a:lnTo>
                    <a:lnTo>
                      <a:pt x="12" y="0"/>
                    </a:lnTo>
                    <a:lnTo>
                      <a:pt x="21" y="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4" name="Google Shape;274;p18"/>
              <p:cNvSpPr/>
              <p:nvPr/>
            </p:nvSpPr>
            <p:spPr>
              <a:xfrm>
                <a:off x="3870325" y="6550025"/>
                <a:ext cx="33338" cy="33338"/>
              </a:xfrm>
              <a:custGeom>
                <a:rect b="b" l="l" r="r" t="t"/>
                <a:pathLst>
                  <a:path extrusionOk="0" h="21" w="21">
                    <a:moveTo>
                      <a:pt x="9" y="0"/>
                    </a:moveTo>
                    <a:lnTo>
                      <a:pt x="21" y="12"/>
                    </a:lnTo>
                    <a:lnTo>
                      <a:pt x="12" y="21"/>
                    </a:lnTo>
                    <a:lnTo>
                      <a:pt x="0" y="9"/>
                    </a:lnTo>
                    <a:lnTo>
                      <a:pt x="9"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5" name="Google Shape;275;p18"/>
              <p:cNvSpPr/>
              <p:nvPr/>
            </p:nvSpPr>
            <p:spPr>
              <a:xfrm>
                <a:off x="3713163" y="6550025"/>
                <a:ext cx="33338" cy="33338"/>
              </a:xfrm>
              <a:custGeom>
                <a:rect b="b" l="l" r="r" t="t"/>
                <a:pathLst>
                  <a:path extrusionOk="0" h="21" w="21">
                    <a:moveTo>
                      <a:pt x="11" y="0"/>
                    </a:moveTo>
                    <a:lnTo>
                      <a:pt x="21" y="9"/>
                    </a:lnTo>
                    <a:lnTo>
                      <a:pt x="9" y="21"/>
                    </a:lnTo>
                    <a:lnTo>
                      <a:pt x="0" y="12"/>
                    </a:lnTo>
                    <a:lnTo>
                      <a:pt x="11"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6" name="Google Shape;276;p18"/>
              <p:cNvSpPr/>
              <p:nvPr/>
            </p:nvSpPr>
            <p:spPr>
              <a:xfrm>
                <a:off x="3713163" y="6392863"/>
                <a:ext cx="33338" cy="33338"/>
              </a:xfrm>
              <a:custGeom>
                <a:rect b="b" l="l" r="r" t="t"/>
                <a:pathLst>
                  <a:path extrusionOk="0" h="21" w="21">
                    <a:moveTo>
                      <a:pt x="21" y="11"/>
                    </a:moveTo>
                    <a:lnTo>
                      <a:pt x="11" y="21"/>
                    </a:lnTo>
                    <a:lnTo>
                      <a:pt x="0" y="9"/>
                    </a:lnTo>
                    <a:lnTo>
                      <a:pt x="9" y="0"/>
                    </a:lnTo>
                    <a:lnTo>
                      <a:pt x="21" y="11"/>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7" name="Google Shape;277;p18"/>
              <p:cNvSpPr/>
              <p:nvPr/>
            </p:nvSpPr>
            <p:spPr>
              <a:xfrm>
                <a:off x="3836988" y="6365875"/>
                <a:ext cx="28575" cy="38100"/>
              </a:xfrm>
              <a:custGeom>
                <a:rect b="b" l="l" r="r" t="t"/>
                <a:pathLst>
                  <a:path extrusionOk="0" h="24" w="18">
                    <a:moveTo>
                      <a:pt x="18" y="5"/>
                    </a:moveTo>
                    <a:lnTo>
                      <a:pt x="11" y="24"/>
                    </a:lnTo>
                    <a:lnTo>
                      <a:pt x="0" y="19"/>
                    </a:lnTo>
                    <a:lnTo>
                      <a:pt x="7" y="0"/>
                    </a:lnTo>
                    <a:lnTo>
                      <a:pt x="18" y="5"/>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8" name="Google Shape;278;p18"/>
              <p:cNvSpPr/>
              <p:nvPr/>
            </p:nvSpPr>
            <p:spPr>
              <a:xfrm>
                <a:off x="3892550" y="6516688"/>
                <a:ext cx="38100" cy="30163"/>
              </a:xfrm>
              <a:custGeom>
                <a:rect b="b" l="l" r="r" t="t"/>
                <a:pathLst>
                  <a:path extrusionOk="0" h="19" w="24">
                    <a:moveTo>
                      <a:pt x="5" y="0"/>
                    </a:moveTo>
                    <a:lnTo>
                      <a:pt x="24" y="7"/>
                    </a:lnTo>
                    <a:lnTo>
                      <a:pt x="19" y="19"/>
                    </a:lnTo>
                    <a:lnTo>
                      <a:pt x="0" y="11"/>
                    </a:lnTo>
                    <a:lnTo>
                      <a:pt x="5" y="0"/>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79" name="Google Shape;279;p18"/>
              <p:cNvSpPr/>
              <p:nvPr/>
            </p:nvSpPr>
            <p:spPr>
              <a:xfrm>
                <a:off x="3749675" y="6572250"/>
                <a:ext cx="33338" cy="38100"/>
              </a:xfrm>
              <a:custGeom>
                <a:rect b="b" l="l" r="r" t="t"/>
                <a:pathLst>
                  <a:path extrusionOk="0" h="24" w="21">
                    <a:moveTo>
                      <a:pt x="21" y="5"/>
                    </a:moveTo>
                    <a:lnTo>
                      <a:pt x="12" y="24"/>
                    </a:lnTo>
                    <a:lnTo>
                      <a:pt x="0" y="19"/>
                    </a:lnTo>
                    <a:lnTo>
                      <a:pt x="7" y="0"/>
                    </a:lnTo>
                    <a:lnTo>
                      <a:pt x="21" y="5"/>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80" name="Google Shape;280;p18"/>
              <p:cNvSpPr/>
              <p:nvPr/>
            </p:nvSpPr>
            <p:spPr>
              <a:xfrm>
                <a:off x="3686175" y="6429375"/>
                <a:ext cx="38100" cy="30163"/>
              </a:xfrm>
              <a:custGeom>
                <a:rect b="b" l="l" r="r" t="t"/>
                <a:pathLst>
                  <a:path extrusionOk="0" h="19" w="24">
                    <a:moveTo>
                      <a:pt x="19" y="19"/>
                    </a:moveTo>
                    <a:lnTo>
                      <a:pt x="0" y="12"/>
                    </a:lnTo>
                    <a:lnTo>
                      <a:pt x="7" y="0"/>
                    </a:lnTo>
                    <a:lnTo>
                      <a:pt x="24" y="7"/>
                    </a:lnTo>
                    <a:lnTo>
                      <a:pt x="19" y="1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81" name="Google Shape;281;p18"/>
              <p:cNvSpPr/>
              <p:nvPr/>
            </p:nvSpPr>
            <p:spPr>
              <a:xfrm>
                <a:off x="3892550" y="6429375"/>
                <a:ext cx="38100" cy="30163"/>
              </a:xfrm>
              <a:custGeom>
                <a:rect b="b" l="l" r="r" t="t"/>
                <a:pathLst>
                  <a:path extrusionOk="0" h="19" w="24">
                    <a:moveTo>
                      <a:pt x="0" y="7"/>
                    </a:moveTo>
                    <a:lnTo>
                      <a:pt x="19" y="0"/>
                    </a:lnTo>
                    <a:lnTo>
                      <a:pt x="24" y="12"/>
                    </a:lnTo>
                    <a:lnTo>
                      <a:pt x="5" y="19"/>
                    </a:lnTo>
                    <a:lnTo>
                      <a:pt x="0" y="7"/>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82" name="Google Shape;282;p18"/>
              <p:cNvSpPr/>
              <p:nvPr/>
            </p:nvSpPr>
            <p:spPr>
              <a:xfrm>
                <a:off x="3836988" y="6572250"/>
                <a:ext cx="28575" cy="38100"/>
              </a:xfrm>
              <a:custGeom>
                <a:rect b="b" l="l" r="r" t="t"/>
                <a:pathLst>
                  <a:path extrusionOk="0" h="24" w="18">
                    <a:moveTo>
                      <a:pt x="18" y="17"/>
                    </a:moveTo>
                    <a:lnTo>
                      <a:pt x="7" y="24"/>
                    </a:lnTo>
                    <a:lnTo>
                      <a:pt x="0" y="5"/>
                    </a:lnTo>
                    <a:lnTo>
                      <a:pt x="11" y="0"/>
                    </a:lnTo>
                    <a:lnTo>
                      <a:pt x="18" y="17"/>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83" name="Google Shape;283;p18"/>
              <p:cNvSpPr/>
              <p:nvPr/>
            </p:nvSpPr>
            <p:spPr>
              <a:xfrm>
                <a:off x="3686175" y="6516688"/>
                <a:ext cx="38100" cy="30163"/>
              </a:xfrm>
              <a:custGeom>
                <a:rect b="b" l="l" r="r" t="t"/>
                <a:pathLst>
                  <a:path extrusionOk="0" h="19" w="24">
                    <a:moveTo>
                      <a:pt x="24" y="11"/>
                    </a:moveTo>
                    <a:lnTo>
                      <a:pt x="7" y="19"/>
                    </a:lnTo>
                    <a:lnTo>
                      <a:pt x="0" y="7"/>
                    </a:lnTo>
                    <a:lnTo>
                      <a:pt x="19" y="0"/>
                    </a:lnTo>
                    <a:lnTo>
                      <a:pt x="24" y="11"/>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84" name="Google Shape;284;p18"/>
              <p:cNvSpPr/>
              <p:nvPr/>
            </p:nvSpPr>
            <p:spPr>
              <a:xfrm>
                <a:off x="3749675" y="6365875"/>
                <a:ext cx="30163" cy="38100"/>
              </a:xfrm>
              <a:custGeom>
                <a:rect b="b" l="l" r="r" t="t"/>
                <a:pathLst>
                  <a:path extrusionOk="0" h="24" w="19">
                    <a:moveTo>
                      <a:pt x="19" y="19"/>
                    </a:moveTo>
                    <a:lnTo>
                      <a:pt x="7" y="24"/>
                    </a:lnTo>
                    <a:lnTo>
                      <a:pt x="0" y="7"/>
                    </a:lnTo>
                    <a:lnTo>
                      <a:pt x="12" y="0"/>
                    </a:lnTo>
                    <a:lnTo>
                      <a:pt x="19" y="19"/>
                    </a:lnTo>
                    <a:close/>
                  </a:path>
                </a:pathLst>
              </a:custGeom>
              <a:solidFill>
                <a:srgbClr val="5959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grpSp>
          <p:nvGrpSpPr>
            <p:cNvPr id="285" name="Google Shape;285;p18"/>
            <p:cNvGrpSpPr/>
            <p:nvPr/>
          </p:nvGrpSpPr>
          <p:grpSpPr>
            <a:xfrm>
              <a:off x="520778" y="1680596"/>
              <a:ext cx="5352704" cy="5171057"/>
              <a:chOff x="1522808" y="853493"/>
              <a:chExt cx="5352704" cy="5171057"/>
            </a:xfrm>
          </p:grpSpPr>
          <p:grpSp>
            <p:nvGrpSpPr>
              <p:cNvPr id="286" name="Google Shape;286;p18"/>
              <p:cNvGrpSpPr/>
              <p:nvPr/>
            </p:nvGrpSpPr>
            <p:grpSpPr>
              <a:xfrm>
                <a:off x="1943879" y="3008594"/>
                <a:ext cx="2534067" cy="3015956"/>
                <a:chOff x="7076072" y="1492629"/>
                <a:chExt cx="3376955" cy="4022348"/>
              </a:xfrm>
            </p:grpSpPr>
            <p:sp>
              <p:nvSpPr>
                <p:cNvPr id="287" name="Google Shape;287;p18"/>
                <p:cNvSpPr/>
                <p:nvPr/>
              </p:nvSpPr>
              <p:spPr>
                <a:xfrm>
                  <a:off x="7842023" y="3850994"/>
                  <a:ext cx="2424807" cy="1663983"/>
                </a:xfrm>
                <a:custGeom>
                  <a:rect b="b" l="l" r="r" t="t"/>
                  <a:pathLst>
                    <a:path extrusionOk="0" h="856" w="1251">
                      <a:moveTo>
                        <a:pt x="1213" y="62"/>
                      </a:moveTo>
                      <a:cubicBezTo>
                        <a:pt x="1213" y="62"/>
                        <a:pt x="1213" y="62"/>
                        <a:pt x="1213" y="62"/>
                      </a:cubicBezTo>
                      <a:cubicBezTo>
                        <a:pt x="1251" y="117"/>
                        <a:pt x="1237" y="192"/>
                        <a:pt x="1183" y="231"/>
                      </a:cubicBezTo>
                      <a:cubicBezTo>
                        <a:pt x="316" y="856"/>
                        <a:pt x="316" y="856"/>
                        <a:pt x="316" y="856"/>
                      </a:cubicBezTo>
                      <a:cubicBezTo>
                        <a:pt x="4" y="856"/>
                        <a:pt x="4" y="856"/>
                        <a:pt x="4" y="856"/>
                      </a:cubicBezTo>
                      <a:cubicBezTo>
                        <a:pt x="0" y="814"/>
                        <a:pt x="19" y="772"/>
                        <a:pt x="55" y="745"/>
                      </a:cubicBezTo>
                      <a:cubicBezTo>
                        <a:pt x="1050" y="39"/>
                        <a:pt x="1050" y="39"/>
                        <a:pt x="1050" y="39"/>
                      </a:cubicBezTo>
                      <a:cubicBezTo>
                        <a:pt x="1104" y="0"/>
                        <a:pt x="1174" y="8"/>
                        <a:pt x="1213" y="62"/>
                      </a:cubicBezTo>
                      <a:close/>
                    </a:path>
                  </a:pathLst>
                </a:custGeom>
                <a:solidFill>
                  <a:srgbClr val="FFD7B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88" name="Google Shape;288;p18"/>
                <p:cNvSpPr/>
                <p:nvPr/>
              </p:nvSpPr>
              <p:spPr>
                <a:xfrm>
                  <a:off x="7078187" y="4016122"/>
                  <a:ext cx="2409994" cy="1498855"/>
                </a:xfrm>
                <a:custGeom>
                  <a:rect b="b" l="l" r="r" t="t"/>
                  <a:pathLst>
                    <a:path extrusionOk="0" h="944" w="1520">
                      <a:moveTo>
                        <a:pt x="1016" y="944"/>
                      </a:moveTo>
                      <a:lnTo>
                        <a:pt x="1520" y="518"/>
                      </a:lnTo>
                      <a:lnTo>
                        <a:pt x="464" y="0"/>
                      </a:lnTo>
                      <a:lnTo>
                        <a:pt x="0" y="944"/>
                      </a:lnTo>
                      <a:lnTo>
                        <a:pt x="1016" y="944"/>
                      </a:lnTo>
                      <a:close/>
                    </a:path>
                  </a:pathLst>
                </a:custGeom>
                <a:solidFill>
                  <a:srgbClr val="FFD7B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89" name="Google Shape;289;p18"/>
                <p:cNvSpPr/>
                <p:nvPr/>
              </p:nvSpPr>
              <p:spPr>
                <a:xfrm>
                  <a:off x="8358299" y="4611007"/>
                  <a:ext cx="1766765" cy="903969"/>
                </a:xfrm>
                <a:custGeom>
                  <a:rect b="b" l="l" r="r" t="t"/>
                  <a:pathLst>
                    <a:path extrusionOk="0" h="465" w="910">
                      <a:moveTo>
                        <a:pt x="872" y="69"/>
                      </a:moveTo>
                      <a:cubicBezTo>
                        <a:pt x="872" y="69"/>
                        <a:pt x="872" y="69"/>
                        <a:pt x="872" y="69"/>
                      </a:cubicBezTo>
                      <a:cubicBezTo>
                        <a:pt x="910" y="123"/>
                        <a:pt x="872" y="168"/>
                        <a:pt x="819" y="209"/>
                      </a:cubicBezTo>
                      <a:cubicBezTo>
                        <a:pt x="428" y="465"/>
                        <a:pt x="428" y="465"/>
                        <a:pt x="428" y="465"/>
                      </a:cubicBezTo>
                      <a:cubicBezTo>
                        <a:pt x="0" y="465"/>
                        <a:pt x="0" y="465"/>
                        <a:pt x="0" y="465"/>
                      </a:cubicBezTo>
                      <a:cubicBezTo>
                        <a:pt x="703" y="39"/>
                        <a:pt x="703" y="39"/>
                        <a:pt x="703" y="39"/>
                      </a:cubicBezTo>
                      <a:cubicBezTo>
                        <a:pt x="757" y="0"/>
                        <a:pt x="834" y="14"/>
                        <a:pt x="872" y="69"/>
                      </a:cubicBezTo>
                      <a:close/>
                    </a:path>
                  </a:pathLst>
                </a:custGeom>
                <a:solidFill>
                  <a:srgbClr val="FFD7B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0" name="Google Shape;290;p18"/>
                <p:cNvSpPr/>
                <p:nvPr/>
              </p:nvSpPr>
              <p:spPr>
                <a:xfrm>
                  <a:off x="8292706" y="2949142"/>
                  <a:ext cx="2160321" cy="1958250"/>
                </a:xfrm>
                <a:custGeom>
                  <a:rect b="b" l="l" r="r" t="t"/>
                  <a:pathLst>
                    <a:path extrusionOk="0" h="1007" w="1115">
                      <a:moveTo>
                        <a:pt x="1073" y="55"/>
                      </a:moveTo>
                      <a:cubicBezTo>
                        <a:pt x="1073" y="55"/>
                        <a:pt x="1073" y="55"/>
                        <a:pt x="1073" y="55"/>
                      </a:cubicBezTo>
                      <a:cubicBezTo>
                        <a:pt x="1115" y="104"/>
                        <a:pt x="1108" y="178"/>
                        <a:pt x="1060" y="220"/>
                      </a:cubicBezTo>
                      <a:cubicBezTo>
                        <a:pt x="206" y="964"/>
                        <a:pt x="206" y="964"/>
                        <a:pt x="206" y="964"/>
                      </a:cubicBezTo>
                      <a:cubicBezTo>
                        <a:pt x="158" y="1007"/>
                        <a:pt x="83" y="1000"/>
                        <a:pt x="42" y="951"/>
                      </a:cubicBezTo>
                      <a:cubicBezTo>
                        <a:pt x="42" y="951"/>
                        <a:pt x="42" y="951"/>
                        <a:pt x="42" y="951"/>
                      </a:cubicBezTo>
                      <a:cubicBezTo>
                        <a:pt x="0" y="902"/>
                        <a:pt x="6" y="828"/>
                        <a:pt x="55" y="786"/>
                      </a:cubicBezTo>
                      <a:cubicBezTo>
                        <a:pt x="908" y="42"/>
                        <a:pt x="908" y="42"/>
                        <a:pt x="908" y="42"/>
                      </a:cubicBezTo>
                      <a:cubicBezTo>
                        <a:pt x="957" y="0"/>
                        <a:pt x="1031" y="6"/>
                        <a:pt x="1073" y="55"/>
                      </a:cubicBezTo>
                      <a:close/>
                    </a:path>
                  </a:pathLst>
                </a:custGeom>
                <a:solidFill>
                  <a:srgbClr val="FFD7B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1" name="Google Shape;291;p18"/>
                <p:cNvSpPr/>
                <p:nvPr/>
              </p:nvSpPr>
              <p:spPr>
                <a:xfrm>
                  <a:off x="9744205" y="3323856"/>
                  <a:ext cx="230632" cy="317554"/>
                </a:xfrm>
                <a:custGeom>
                  <a:rect b="b" l="l" r="r" t="t"/>
                  <a:pathLst>
                    <a:path extrusionOk="0" h="164" w="119">
                      <a:moveTo>
                        <a:pt x="23" y="0"/>
                      </a:moveTo>
                      <a:cubicBezTo>
                        <a:pt x="23" y="86"/>
                        <a:pt x="75" y="139"/>
                        <a:pt x="119" y="150"/>
                      </a:cubicBezTo>
                      <a:cubicBezTo>
                        <a:pt x="43" y="164"/>
                        <a:pt x="0" y="104"/>
                        <a:pt x="23" y="0"/>
                      </a:cubicBezTo>
                      <a:close/>
                    </a:path>
                  </a:pathLst>
                </a:custGeom>
                <a:solidFill>
                  <a:srgbClr val="C4A38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2" name="Google Shape;292;p18"/>
                <p:cNvSpPr/>
                <p:nvPr/>
              </p:nvSpPr>
              <p:spPr>
                <a:xfrm>
                  <a:off x="7076072" y="3734559"/>
                  <a:ext cx="981772" cy="1712673"/>
                </a:xfrm>
                <a:custGeom>
                  <a:rect b="b" l="l" r="r" t="t"/>
                  <a:pathLst>
                    <a:path extrusionOk="0" h="881" w="505">
                      <a:moveTo>
                        <a:pt x="105" y="843"/>
                      </a:moveTo>
                      <a:cubicBezTo>
                        <a:pt x="182" y="881"/>
                        <a:pt x="182" y="881"/>
                        <a:pt x="182" y="881"/>
                      </a:cubicBezTo>
                      <a:cubicBezTo>
                        <a:pt x="220" y="782"/>
                        <a:pt x="220" y="782"/>
                        <a:pt x="220" y="782"/>
                      </a:cubicBezTo>
                      <a:cubicBezTo>
                        <a:pt x="441" y="166"/>
                        <a:pt x="441" y="166"/>
                        <a:pt x="441" y="166"/>
                      </a:cubicBezTo>
                      <a:cubicBezTo>
                        <a:pt x="505" y="0"/>
                        <a:pt x="210" y="206"/>
                        <a:pt x="109" y="157"/>
                      </a:cubicBezTo>
                      <a:cubicBezTo>
                        <a:pt x="31" y="635"/>
                        <a:pt x="31" y="635"/>
                        <a:pt x="31" y="635"/>
                      </a:cubicBezTo>
                      <a:cubicBezTo>
                        <a:pt x="0" y="714"/>
                        <a:pt x="34" y="808"/>
                        <a:pt x="105" y="843"/>
                      </a:cubicBezTo>
                      <a:close/>
                    </a:path>
                  </a:pathLst>
                </a:custGeom>
                <a:solidFill>
                  <a:srgbClr val="FFD7B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3" name="Google Shape;293;p18"/>
                <p:cNvSpPr/>
                <p:nvPr/>
              </p:nvSpPr>
              <p:spPr>
                <a:xfrm>
                  <a:off x="7590232" y="4047878"/>
                  <a:ext cx="450685" cy="1160131"/>
                </a:xfrm>
                <a:custGeom>
                  <a:rect b="b" l="l" r="r" t="t"/>
                  <a:pathLst>
                    <a:path extrusionOk="0" h="597" w="232">
                      <a:moveTo>
                        <a:pt x="216" y="597"/>
                      </a:moveTo>
                      <a:cubicBezTo>
                        <a:pt x="226" y="540"/>
                        <a:pt x="213" y="404"/>
                        <a:pt x="176" y="304"/>
                      </a:cubicBezTo>
                      <a:cubicBezTo>
                        <a:pt x="176" y="11"/>
                        <a:pt x="176" y="11"/>
                        <a:pt x="176" y="11"/>
                      </a:cubicBezTo>
                      <a:cubicBezTo>
                        <a:pt x="150" y="22"/>
                        <a:pt x="71" y="0"/>
                        <a:pt x="46" y="2"/>
                      </a:cubicBezTo>
                      <a:cubicBezTo>
                        <a:pt x="61" y="17"/>
                        <a:pt x="28" y="171"/>
                        <a:pt x="0" y="246"/>
                      </a:cubicBezTo>
                      <a:cubicBezTo>
                        <a:pt x="100" y="277"/>
                        <a:pt x="232" y="508"/>
                        <a:pt x="216" y="597"/>
                      </a:cubicBezTo>
                      <a:close/>
                    </a:path>
                  </a:pathLst>
                </a:custGeom>
                <a:solidFill>
                  <a:srgbClr val="C4A38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4" name="Google Shape;294;p18"/>
                <p:cNvSpPr/>
                <p:nvPr/>
              </p:nvSpPr>
              <p:spPr>
                <a:xfrm>
                  <a:off x="7930890" y="1492629"/>
                  <a:ext cx="1895834" cy="3719615"/>
                </a:xfrm>
                <a:custGeom>
                  <a:rect b="b" l="l" r="r" t="t"/>
                  <a:pathLst>
                    <a:path extrusionOk="0" h="1914" w="977">
                      <a:moveTo>
                        <a:pt x="200" y="0"/>
                      </a:moveTo>
                      <a:cubicBezTo>
                        <a:pt x="778" y="0"/>
                        <a:pt x="778" y="0"/>
                        <a:pt x="778" y="0"/>
                      </a:cubicBezTo>
                      <a:cubicBezTo>
                        <a:pt x="887" y="0"/>
                        <a:pt x="977" y="90"/>
                        <a:pt x="976" y="199"/>
                      </a:cubicBezTo>
                      <a:cubicBezTo>
                        <a:pt x="975" y="1715"/>
                        <a:pt x="975" y="1715"/>
                        <a:pt x="975" y="1715"/>
                      </a:cubicBezTo>
                      <a:cubicBezTo>
                        <a:pt x="975" y="1825"/>
                        <a:pt x="886" y="1914"/>
                        <a:pt x="776" y="1914"/>
                      </a:cubicBezTo>
                      <a:cubicBezTo>
                        <a:pt x="199" y="1914"/>
                        <a:pt x="199" y="1914"/>
                        <a:pt x="199" y="1914"/>
                      </a:cubicBezTo>
                      <a:cubicBezTo>
                        <a:pt x="89" y="1914"/>
                        <a:pt x="0" y="1824"/>
                        <a:pt x="0" y="1715"/>
                      </a:cubicBezTo>
                      <a:cubicBezTo>
                        <a:pt x="1" y="199"/>
                        <a:pt x="1" y="199"/>
                        <a:pt x="1" y="199"/>
                      </a:cubicBezTo>
                      <a:cubicBezTo>
                        <a:pt x="1" y="89"/>
                        <a:pt x="91" y="0"/>
                        <a:pt x="200" y="0"/>
                      </a:cubicBezTo>
                      <a:close/>
                    </a:path>
                  </a:pathLst>
                </a:custGeom>
                <a:solidFill>
                  <a:srgbClr val="82828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5" name="Google Shape;295;p18"/>
                <p:cNvSpPr/>
                <p:nvPr/>
              </p:nvSpPr>
              <p:spPr>
                <a:xfrm>
                  <a:off x="7968976" y="1532853"/>
                  <a:ext cx="1819664" cy="3641285"/>
                </a:xfrm>
                <a:custGeom>
                  <a:rect b="b" l="l" r="r" t="t"/>
                  <a:pathLst>
                    <a:path extrusionOk="0" h="1874" w="938">
                      <a:moveTo>
                        <a:pt x="193" y="0"/>
                      </a:moveTo>
                      <a:cubicBezTo>
                        <a:pt x="747" y="1"/>
                        <a:pt x="747" y="1"/>
                        <a:pt x="747" y="1"/>
                      </a:cubicBezTo>
                      <a:cubicBezTo>
                        <a:pt x="852" y="1"/>
                        <a:pt x="938" y="87"/>
                        <a:pt x="938" y="192"/>
                      </a:cubicBezTo>
                      <a:cubicBezTo>
                        <a:pt x="937" y="1683"/>
                        <a:pt x="937" y="1683"/>
                        <a:pt x="937" y="1683"/>
                      </a:cubicBezTo>
                      <a:cubicBezTo>
                        <a:pt x="937" y="1788"/>
                        <a:pt x="851" y="1874"/>
                        <a:pt x="746" y="1874"/>
                      </a:cubicBezTo>
                      <a:cubicBezTo>
                        <a:pt x="191" y="1873"/>
                        <a:pt x="191" y="1873"/>
                        <a:pt x="191" y="1873"/>
                      </a:cubicBezTo>
                      <a:cubicBezTo>
                        <a:pt x="86" y="1873"/>
                        <a:pt x="0" y="1787"/>
                        <a:pt x="0" y="1682"/>
                      </a:cubicBezTo>
                      <a:cubicBezTo>
                        <a:pt x="2" y="191"/>
                        <a:pt x="2" y="191"/>
                        <a:pt x="2" y="191"/>
                      </a:cubicBezTo>
                      <a:cubicBezTo>
                        <a:pt x="2" y="86"/>
                        <a:pt x="88" y="0"/>
                        <a:pt x="193" y="0"/>
                      </a:cubicBezTo>
                      <a:close/>
                    </a:path>
                  </a:pathLst>
                </a:custGeom>
                <a:solidFill>
                  <a:srgbClr val="04030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6" name="Google Shape;296;p18"/>
                <p:cNvSpPr/>
                <p:nvPr/>
              </p:nvSpPr>
              <p:spPr>
                <a:xfrm>
                  <a:off x="8282127" y="1532853"/>
                  <a:ext cx="1506512" cy="3630696"/>
                </a:xfrm>
                <a:custGeom>
                  <a:rect b="b" l="l" r="r" t="t"/>
                  <a:pathLst>
                    <a:path extrusionOk="0" h="1869" w="777">
                      <a:moveTo>
                        <a:pt x="32" y="0"/>
                      </a:moveTo>
                      <a:cubicBezTo>
                        <a:pt x="586" y="1"/>
                        <a:pt x="586" y="1"/>
                        <a:pt x="586" y="1"/>
                      </a:cubicBezTo>
                      <a:cubicBezTo>
                        <a:pt x="691" y="1"/>
                        <a:pt x="777" y="87"/>
                        <a:pt x="777" y="192"/>
                      </a:cubicBezTo>
                      <a:cubicBezTo>
                        <a:pt x="776" y="1683"/>
                        <a:pt x="776" y="1683"/>
                        <a:pt x="776" y="1683"/>
                      </a:cubicBezTo>
                      <a:cubicBezTo>
                        <a:pt x="776" y="1773"/>
                        <a:pt x="712" y="1849"/>
                        <a:pt x="628" y="1869"/>
                      </a:cubicBezTo>
                      <a:cubicBezTo>
                        <a:pt x="0" y="3"/>
                        <a:pt x="0" y="3"/>
                        <a:pt x="0" y="3"/>
                      </a:cubicBezTo>
                      <a:cubicBezTo>
                        <a:pt x="10" y="1"/>
                        <a:pt x="21" y="0"/>
                        <a:pt x="32" y="0"/>
                      </a:cubicBezTo>
                      <a:close/>
                    </a:path>
                  </a:pathLst>
                </a:custGeom>
                <a:solidFill>
                  <a:srgbClr val="4D4D4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7" name="Google Shape;297;p18"/>
                <p:cNvSpPr/>
                <p:nvPr/>
              </p:nvSpPr>
              <p:spPr>
                <a:xfrm>
                  <a:off x="8682029" y="4727443"/>
                  <a:ext cx="389323" cy="391650"/>
                </a:xfrm>
                <a:custGeom>
                  <a:rect b="b" l="l" r="r" t="t"/>
                  <a:pathLst>
                    <a:path extrusionOk="0" h="201" w="201">
                      <a:moveTo>
                        <a:pt x="101" y="0"/>
                      </a:moveTo>
                      <a:cubicBezTo>
                        <a:pt x="156" y="0"/>
                        <a:pt x="201" y="45"/>
                        <a:pt x="201" y="101"/>
                      </a:cubicBezTo>
                      <a:cubicBezTo>
                        <a:pt x="201" y="156"/>
                        <a:pt x="156" y="201"/>
                        <a:pt x="101" y="201"/>
                      </a:cubicBezTo>
                      <a:cubicBezTo>
                        <a:pt x="45" y="201"/>
                        <a:pt x="0" y="156"/>
                        <a:pt x="0" y="100"/>
                      </a:cubicBezTo>
                      <a:cubicBezTo>
                        <a:pt x="0" y="45"/>
                        <a:pt x="45" y="0"/>
                        <a:pt x="101" y="0"/>
                      </a:cubicBezTo>
                      <a:close/>
                    </a:path>
                  </a:pathLst>
                </a:custGeom>
                <a:solidFill>
                  <a:srgbClr val="E8E8E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8" name="Google Shape;298;p18"/>
                <p:cNvSpPr/>
                <p:nvPr/>
              </p:nvSpPr>
              <p:spPr>
                <a:xfrm>
                  <a:off x="8732811" y="4776135"/>
                  <a:ext cx="291992" cy="296383"/>
                </a:xfrm>
                <a:custGeom>
                  <a:rect b="b" l="l" r="r" t="t"/>
                  <a:pathLst>
                    <a:path extrusionOk="0" h="153" w="152">
                      <a:moveTo>
                        <a:pt x="76" y="1"/>
                      </a:moveTo>
                      <a:cubicBezTo>
                        <a:pt x="118" y="1"/>
                        <a:pt x="152" y="35"/>
                        <a:pt x="152" y="77"/>
                      </a:cubicBezTo>
                      <a:cubicBezTo>
                        <a:pt x="152" y="119"/>
                        <a:pt x="118" y="153"/>
                        <a:pt x="76" y="153"/>
                      </a:cubicBezTo>
                      <a:cubicBezTo>
                        <a:pt x="34" y="152"/>
                        <a:pt x="0" y="118"/>
                        <a:pt x="0" y="76"/>
                      </a:cubicBezTo>
                      <a:cubicBezTo>
                        <a:pt x="0" y="34"/>
                        <a:pt x="34" y="0"/>
                        <a:pt x="76" y="1"/>
                      </a:cubicBezTo>
                      <a:close/>
                    </a:path>
                  </a:pathLst>
                </a:custGeom>
                <a:solidFill>
                  <a:srgbClr val="04030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9" name="Google Shape;299;p18"/>
                <p:cNvSpPr/>
                <p:nvPr/>
              </p:nvSpPr>
              <p:spPr>
                <a:xfrm>
                  <a:off x="8406964" y="1911800"/>
                  <a:ext cx="1250490" cy="2756364"/>
                </a:xfrm>
                <a:custGeom>
                  <a:rect b="b" l="l" r="r" t="t"/>
                  <a:pathLst>
                    <a:path extrusionOk="0" h="1736" w="789">
                      <a:moveTo>
                        <a:pt x="0" y="0"/>
                      </a:moveTo>
                      <a:lnTo>
                        <a:pt x="789" y="2"/>
                      </a:lnTo>
                      <a:lnTo>
                        <a:pt x="787" y="1736"/>
                      </a:lnTo>
                      <a:lnTo>
                        <a:pt x="584" y="1735"/>
                      </a:lnTo>
                      <a:lnTo>
                        <a:pt x="0" y="0"/>
                      </a:lnTo>
                      <a:close/>
                    </a:path>
                  </a:pathLst>
                </a:custGeom>
                <a:solidFill>
                  <a:srgbClr val="F6AC19"/>
                </a:solidFill>
                <a:ln cap="flat" cmpd="sng" w="9525">
                  <a:solidFill>
                    <a:srgbClr val="F6AC19"/>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0" name="Google Shape;300;p18"/>
                <p:cNvSpPr/>
                <p:nvPr/>
              </p:nvSpPr>
              <p:spPr>
                <a:xfrm>
                  <a:off x="8172101" y="4892571"/>
                  <a:ext cx="357584" cy="61394"/>
                </a:xfrm>
                <a:custGeom>
                  <a:rect b="b" l="l" r="r" t="t"/>
                  <a:pathLst>
                    <a:path extrusionOk="0" h="31" w="184">
                      <a:moveTo>
                        <a:pt x="16" y="31"/>
                      </a:moveTo>
                      <a:cubicBezTo>
                        <a:pt x="168" y="31"/>
                        <a:pt x="168" y="31"/>
                        <a:pt x="168" y="31"/>
                      </a:cubicBezTo>
                      <a:cubicBezTo>
                        <a:pt x="177" y="31"/>
                        <a:pt x="184" y="24"/>
                        <a:pt x="184" y="16"/>
                      </a:cubicBezTo>
                      <a:cubicBezTo>
                        <a:pt x="184" y="16"/>
                        <a:pt x="184" y="16"/>
                        <a:pt x="184" y="16"/>
                      </a:cubicBezTo>
                      <a:cubicBezTo>
                        <a:pt x="184" y="7"/>
                        <a:pt x="177" y="0"/>
                        <a:pt x="168" y="0"/>
                      </a:cubicBezTo>
                      <a:cubicBezTo>
                        <a:pt x="16" y="0"/>
                        <a:pt x="16" y="0"/>
                        <a:pt x="16" y="0"/>
                      </a:cubicBezTo>
                      <a:cubicBezTo>
                        <a:pt x="7" y="0"/>
                        <a:pt x="0" y="7"/>
                        <a:pt x="0" y="15"/>
                      </a:cubicBezTo>
                      <a:cubicBezTo>
                        <a:pt x="0" y="15"/>
                        <a:pt x="0" y="15"/>
                        <a:pt x="0" y="15"/>
                      </a:cubicBezTo>
                      <a:cubicBezTo>
                        <a:pt x="0" y="24"/>
                        <a:pt x="7" y="31"/>
                        <a:pt x="16" y="31"/>
                      </a:cubicBezTo>
                      <a:close/>
                    </a:path>
                  </a:pathLst>
                </a:custGeom>
                <a:solidFill>
                  <a:srgbClr val="E8E8E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1" name="Google Shape;301;p18"/>
                <p:cNvSpPr/>
                <p:nvPr/>
              </p:nvSpPr>
              <p:spPr>
                <a:xfrm>
                  <a:off x="9227928" y="4892571"/>
                  <a:ext cx="355469" cy="61394"/>
                </a:xfrm>
                <a:custGeom>
                  <a:rect b="b" l="l" r="r" t="t"/>
                  <a:pathLst>
                    <a:path extrusionOk="0" h="31" w="183">
                      <a:moveTo>
                        <a:pt x="15" y="31"/>
                      </a:moveTo>
                      <a:cubicBezTo>
                        <a:pt x="168" y="31"/>
                        <a:pt x="168" y="31"/>
                        <a:pt x="168" y="31"/>
                      </a:cubicBezTo>
                      <a:cubicBezTo>
                        <a:pt x="176" y="31"/>
                        <a:pt x="183" y="24"/>
                        <a:pt x="183" y="16"/>
                      </a:cubicBezTo>
                      <a:cubicBezTo>
                        <a:pt x="183" y="16"/>
                        <a:pt x="183" y="16"/>
                        <a:pt x="183" y="16"/>
                      </a:cubicBezTo>
                      <a:cubicBezTo>
                        <a:pt x="183" y="7"/>
                        <a:pt x="176" y="0"/>
                        <a:pt x="168" y="0"/>
                      </a:cubicBezTo>
                      <a:cubicBezTo>
                        <a:pt x="15" y="0"/>
                        <a:pt x="15" y="0"/>
                        <a:pt x="15" y="0"/>
                      </a:cubicBezTo>
                      <a:cubicBezTo>
                        <a:pt x="7" y="0"/>
                        <a:pt x="0" y="7"/>
                        <a:pt x="0" y="15"/>
                      </a:cubicBezTo>
                      <a:cubicBezTo>
                        <a:pt x="0" y="15"/>
                        <a:pt x="0" y="15"/>
                        <a:pt x="0" y="15"/>
                      </a:cubicBezTo>
                      <a:cubicBezTo>
                        <a:pt x="0" y="24"/>
                        <a:pt x="7" y="31"/>
                        <a:pt x="15" y="31"/>
                      </a:cubicBezTo>
                      <a:close/>
                    </a:path>
                  </a:pathLst>
                </a:custGeom>
                <a:solidFill>
                  <a:srgbClr val="E8E8E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2" name="Google Shape;302;p18"/>
                <p:cNvSpPr/>
                <p:nvPr/>
              </p:nvSpPr>
              <p:spPr>
                <a:xfrm>
                  <a:off x="8102276" y="1911800"/>
                  <a:ext cx="1229331" cy="2754252"/>
                </a:xfrm>
                <a:custGeom>
                  <a:rect b="b" l="l" r="r" t="t"/>
                  <a:pathLst>
                    <a:path extrusionOk="0" h="1735" w="776">
                      <a:moveTo>
                        <a:pt x="1" y="0"/>
                      </a:moveTo>
                      <a:lnTo>
                        <a:pt x="192" y="0"/>
                      </a:lnTo>
                      <a:lnTo>
                        <a:pt x="776" y="1735"/>
                      </a:lnTo>
                      <a:lnTo>
                        <a:pt x="0" y="1735"/>
                      </a:lnTo>
                      <a:lnTo>
                        <a:pt x="1" y="0"/>
                      </a:lnTo>
                      <a:close/>
                    </a:path>
                  </a:pathLst>
                </a:custGeom>
                <a:solidFill>
                  <a:srgbClr val="E69C0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3" name="Google Shape;303;p18"/>
                <p:cNvSpPr/>
                <p:nvPr/>
              </p:nvSpPr>
              <p:spPr>
                <a:xfrm>
                  <a:off x="7251690" y="3414887"/>
                  <a:ext cx="1163739" cy="906087"/>
                </a:xfrm>
                <a:custGeom>
                  <a:rect b="b" l="l" r="r" t="t"/>
                  <a:pathLst>
                    <a:path extrusionOk="0" h="467" w="599">
                      <a:moveTo>
                        <a:pt x="25" y="386"/>
                      </a:moveTo>
                      <a:cubicBezTo>
                        <a:pt x="52" y="467"/>
                        <a:pt x="52" y="467"/>
                        <a:pt x="52" y="467"/>
                      </a:cubicBezTo>
                      <a:cubicBezTo>
                        <a:pt x="150" y="424"/>
                        <a:pt x="150" y="424"/>
                        <a:pt x="150" y="424"/>
                      </a:cubicBezTo>
                      <a:cubicBezTo>
                        <a:pt x="447" y="296"/>
                        <a:pt x="447" y="296"/>
                        <a:pt x="447" y="296"/>
                      </a:cubicBezTo>
                      <a:cubicBezTo>
                        <a:pt x="598" y="230"/>
                        <a:pt x="599" y="119"/>
                        <a:pt x="567" y="20"/>
                      </a:cubicBezTo>
                      <a:cubicBezTo>
                        <a:pt x="562" y="5"/>
                        <a:pt x="550" y="0"/>
                        <a:pt x="537" y="6"/>
                      </a:cubicBezTo>
                      <a:cubicBezTo>
                        <a:pt x="121" y="186"/>
                        <a:pt x="121" y="186"/>
                        <a:pt x="121" y="186"/>
                      </a:cubicBezTo>
                      <a:cubicBezTo>
                        <a:pt x="43" y="220"/>
                        <a:pt x="0" y="310"/>
                        <a:pt x="25" y="386"/>
                      </a:cubicBezTo>
                      <a:close/>
                    </a:path>
                  </a:pathLst>
                </a:custGeom>
                <a:solidFill>
                  <a:srgbClr val="FFD7B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4" name="Google Shape;304;p18"/>
                <p:cNvSpPr/>
                <p:nvPr/>
              </p:nvSpPr>
              <p:spPr>
                <a:xfrm>
                  <a:off x="7937237" y="3408537"/>
                  <a:ext cx="425294" cy="300618"/>
                </a:xfrm>
                <a:custGeom>
                  <a:rect b="b" l="l" r="r" t="t"/>
                  <a:pathLst>
                    <a:path extrusionOk="0" h="154" w="218">
                      <a:moveTo>
                        <a:pt x="211" y="16"/>
                      </a:moveTo>
                      <a:cubicBezTo>
                        <a:pt x="206" y="0"/>
                        <a:pt x="194" y="3"/>
                        <a:pt x="187" y="6"/>
                      </a:cubicBezTo>
                      <a:cubicBezTo>
                        <a:pt x="0" y="88"/>
                        <a:pt x="0" y="88"/>
                        <a:pt x="0" y="88"/>
                      </a:cubicBezTo>
                      <a:cubicBezTo>
                        <a:pt x="34" y="154"/>
                        <a:pt x="137" y="121"/>
                        <a:pt x="202" y="68"/>
                      </a:cubicBezTo>
                      <a:cubicBezTo>
                        <a:pt x="212" y="61"/>
                        <a:pt x="218" y="36"/>
                        <a:pt x="211" y="16"/>
                      </a:cubicBezTo>
                      <a:close/>
                    </a:path>
                  </a:pathLst>
                </a:custGeom>
                <a:solidFill>
                  <a:srgbClr val="FFF2E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5" name="Google Shape;305;p18"/>
                <p:cNvSpPr/>
                <p:nvPr/>
              </p:nvSpPr>
              <p:spPr>
                <a:xfrm>
                  <a:off x="7478090" y="3931441"/>
                  <a:ext cx="567058" cy="1321024"/>
                </a:xfrm>
                <a:custGeom>
                  <a:rect b="b" l="l" r="r" t="t"/>
                  <a:pathLst>
                    <a:path extrusionOk="0" h="680" w="292">
                      <a:moveTo>
                        <a:pt x="274" y="657"/>
                      </a:moveTo>
                      <a:cubicBezTo>
                        <a:pt x="292" y="580"/>
                        <a:pt x="253" y="281"/>
                        <a:pt x="113" y="259"/>
                      </a:cubicBezTo>
                      <a:cubicBezTo>
                        <a:pt x="155" y="197"/>
                        <a:pt x="173" y="106"/>
                        <a:pt x="158" y="91"/>
                      </a:cubicBezTo>
                      <a:cubicBezTo>
                        <a:pt x="183" y="90"/>
                        <a:pt x="203" y="82"/>
                        <a:pt x="235" y="71"/>
                      </a:cubicBezTo>
                      <a:cubicBezTo>
                        <a:pt x="184" y="0"/>
                        <a:pt x="113" y="29"/>
                        <a:pt x="88" y="31"/>
                      </a:cubicBezTo>
                      <a:cubicBezTo>
                        <a:pt x="103" y="45"/>
                        <a:pt x="26" y="248"/>
                        <a:pt x="0" y="323"/>
                      </a:cubicBezTo>
                      <a:cubicBezTo>
                        <a:pt x="66" y="382"/>
                        <a:pt x="149" y="680"/>
                        <a:pt x="274" y="657"/>
                      </a:cubicBezTo>
                      <a:close/>
                    </a:path>
                  </a:pathLst>
                </a:custGeom>
                <a:solidFill>
                  <a:srgbClr val="C4A38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6" name="Google Shape;306;p18"/>
                <p:cNvSpPr/>
                <p:nvPr/>
              </p:nvSpPr>
              <p:spPr>
                <a:xfrm>
                  <a:off x="7463278" y="3931441"/>
                  <a:ext cx="545899" cy="1321024"/>
                </a:xfrm>
                <a:custGeom>
                  <a:rect b="b" l="l" r="r" t="t"/>
                  <a:pathLst>
                    <a:path extrusionOk="0" h="680" w="281">
                      <a:moveTo>
                        <a:pt x="281" y="657"/>
                      </a:moveTo>
                      <a:cubicBezTo>
                        <a:pt x="279" y="577"/>
                        <a:pt x="241" y="290"/>
                        <a:pt x="120" y="259"/>
                      </a:cubicBezTo>
                      <a:cubicBezTo>
                        <a:pt x="163" y="197"/>
                        <a:pt x="178" y="106"/>
                        <a:pt x="164" y="91"/>
                      </a:cubicBezTo>
                      <a:cubicBezTo>
                        <a:pt x="189" y="90"/>
                        <a:pt x="209" y="82"/>
                        <a:pt x="241" y="71"/>
                      </a:cubicBezTo>
                      <a:cubicBezTo>
                        <a:pt x="192" y="0"/>
                        <a:pt x="119" y="29"/>
                        <a:pt x="94" y="31"/>
                      </a:cubicBezTo>
                      <a:cubicBezTo>
                        <a:pt x="109" y="45"/>
                        <a:pt x="28" y="248"/>
                        <a:pt x="0" y="323"/>
                      </a:cubicBezTo>
                      <a:cubicBezTo>
                        <a:pt x="64" y="382"/>
                        <a:pt x="155" y="680"/>
                        <a:pt x="281" y="657"/>
                      </a:cubicBezTo>
                      <a:close/>
                    </a:path>
                  </a:pathLst>
                </a:custGeom>
                <a:solidFill>
                  <a:srgbClr val="FFD7B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7" name="Google Shape;307;p18"/>
                <p:cNvSpPr/>
                <p:nvPr/>
              </p:nvSpPr>
              <p:spPr>
                <a:xfrm>
                  <a:off x="7621971" y="4052112"/>
                  <a:ext cx="160807" cy="67745"/>
                </a:xfrm>
                <a:custGeom>
                  <a:rect b="b" l="l" r="r" t="t"/>
                  <a:pathLst>
                    <a:path extrusionOk="0" h="35" w="83">
                      <a:moveTo>
                        <a:pt x="0" y="0"/>
                      </a:moveTo>
                      <a:cubicBezTo>
                        <a:pt x="24" y="18"/>
                        <a:pt x="43" y="23"/>
                        <a:pt x="83" y="29"/>
                      </a:cubicBezTo>
                      <a:cubicBezTo>
                        <a:pt x="60" y="35"/>
                        <a:pt x="27" y="32"/>
                        <a:pt x="0" y="0"/>
                      </a:cubicBezTo>
                      <a:close/>
                    </a:path>
                  </a:pathLst>
                </a:custGeom>
                <a:solidFill>
                  <a:srgbClr val="C4A38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8" name="Google Shape;308;p18"/>
                <p:cNvSpPr/>
                <p:nvPr/>
              </p:nvSpPr>
              <p:spPr>
                <a:xfrm>
                  <a:off x="7423077" y="4369666"/>
                  <a:ext cx="272949" cy="69861"/>
                </a:xfrm>
                <a:custGeom>
                  <a:rect b="b" l="l" r="r" t="t"/>
                  <a:pathLst>
                    <a:path extrusionOk="0" h="36" w="142">
                      <a:moveTo>
                        <a:pt x="0" y="36"/>
                      </a:moveTo>
                      <a:cubicBezTo>
                        <a:pt x="46" y="21"/>
                        <a:pt x="78" y="23"/>
                        <a:pt x="142" y="33"/>
                      </a:cubicBezTo>
                      <a:cubicBezTo>
                        <a:pt x="111" y="13"/>
                        <a:pt x="57" y="0"/>
                        <a:pt x="0" y="36"/>
                      </a:cubicBezTo>
                      <a:close/>
                    </a:path>
                  </a:pathLst>
                </a:custGeom>
                <a:solidFill>
                  <a:srgbClr val="C4A38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9" name="Google Shape;309;p18"/>
                <p:cNvSpPr/>
                <p:nvPr/>
              </p:nvSpPr>
              <p:spPr>
                <a:xfrm>
                  <a:off x="7444236" y="4422591"/>
                  <a:ext cx="251790" cy="122787"/>
                </a:xfrm>
                <a:custGeom>
                  <a:rect b="b" l="l" r="r" t="t"/>
                  <a:pathLst>
                    <a:path extrusionOk="0" h="63" w="130">
                      <a:moveTo>
                        <a:pt x="0" y="63"/>
                      </a:moveTo>
                      <a:cubicBezTo>
                        <a:pt x="37" y="32"/>
                        <a:pt x="67" y="21"/>
                        <a:pt x="130" y="6"/>
                      </a:cubicBezTo>
                      <a:cubicBezTo>
                        <a:pt x="94" y="0"/>
                        <a:pt x="39" y="9"/>
                        <a:pt x="0" y="63"/>
                      </a:cubicBezTo>
                      <a:close/>
                    </a:path>
                  </a:pathLst>
                </a:custGeom>
                <a:solidFill>
                  <a:srgbClr val="C4A38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10" name="Google Shape;310;p18"/>
                <p:cNvSpPr/>
                <p:nvPr/>
              </p:nvSpPr>
              <p:spPr>
                <a:xfrm>
                  <a:off x="9392968" y="4528442"/>
                  <a:ext cx="742677" cy="654161"/>
                </a:xfrm>
                <a:custGeom>
                  <a:rect b="b" l="l" r="r" t="t"/>
                  <a:pathLst>
                    <a:path extrusionOk="0" h="337" w="382">
                      <a:moveTo>
                        <a:pt x="350" y="57"/>
                      </a:moveTo>
                      <a:cubicBezTo>
                        <a:pt x="350" y="57"/>
                        <a:pt x="350" y="57"/>
                        <a:pt x="350" y="57"/>
                      </a:cubicBezTo>
                      <a:cubicBezTo>
                        <a:pt x="382" y="102"/>
                        <a:pt x="371" y="165"/>
                        <a:pt x="326" y="197"/>
                      </a:cubicBezTo>
                      <a:cubicBezTo>
                        <a:pt x="172" y="305"/>
                        <a:pt x="172" y="305"/>
                        <a:pt x="172" y="305"/>
                      </a:cubicBezTo>
                      <a:cubicBezTo>
                        <a:pt x="127" y="337"/>
                        <a:pt x="64" y="326"/>
                        <a:pt x="32" y="281"/>
                      </a:cubicBezTo>
                      <a:cubicBezTo>
                        <a:pt x="32" y="281"/>
                        <a:pt x="32" y="281"/>
                        <a:pt x="32" y="281"/>
                      </a:cubicBezTo>
                      <a:cubicBezTo>
                        <a:pt x="0" y="235"/>
                        <a:pt x="11" y="172"/>
                        <a:pt x="56" y="141"/>
                      </a:cubicBezTo>
                      <a:cubicBezTo>
                        <a:pt x="210" y="32"/>
                        <a:pt x="210" y="32"/>
                        <a:pt x="210" y="32"/>
                      </a:cubicBezTo>
                      <a:cubicBezTo>
                        <a:pt x="255" y="0"/>
                        <a:pt x="319" y="11"/>
                        <a:pt x="350" y="57"/>
                      </a:cubicBezTo>
                      <a:close/>
                    </a:path>
                  </a:pathLst>
                </a:custGeom>
                <a:solidFill>
                  <a:srgbClr val="FFD7B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11" name="Google Shape;311;p18"/>
                <p:cNvSpPr/>
                <p:nvPr/>
              </p:nvSpPr>
              <p:spPr>
                <a:xfrm>
                  <a:off x="9439517" y="4738029"/>
                  <a:ext cx="404135" cy="395883"/>
                </a:xfrm>
                <a:custGeom>
                  <a:rect b="b" l="l" r="r" t="t"/>
                  <a:pathLst>
                    <a:path extrusionOk="0" h="204" w="208">
                      <a:moveTo>
                        <a:pt x="181" y="48"/>
                      </a:moveTo>
                      <a:cubicBezTo>
                        <a:pt x="181" y="48"/>
                        <a:pt x="181" y="48"/>
                        <a:pt x="181" y="48"/>
                      </a:cubicBezTo>
                      <a:cubicBezTo>
                        <a:pt x="208" y="86"/>
                        <a:pt x="198" y="140"/>
                        <a:pt x="160" y="167"/>
                      </a:cubicBezTo>
                      <a:cubicBezTo>
                        <a:pt x="146" y="177"/>
                        <a:pt x="146" y="177"/>
                        <a:pt x="146" y="177"/>
                      </a:cubicBezTo>
                      <a:cubicBezTo>
                        <a:pt x="107" y="204"/>
                        <a:pt x="54" y="195"/>
                        <a:pt x="27" y="156"/>
                      </a:cubicBezTo>
                      <a:cubicBezTo>
                        <a:pt x="27" y="156"/>
                        <a:pt x="27" y="156"/>
                        <a:pt x="27" y="156"/>
                      </a:cubicBezTo>
                      <a:cubicBezTo>
                        <a:pt x="0" y="118"/>
                        <a:pt x="9" y="64"/>
                        <a:pt x="47" y="37"/>
                      </a:cubicBezTo>
                      <a:cubicBezTo>
                        <a:pt x="62" y="27"/>
                        <a:pt x="62" y="27"/>
                        <a:pt x="62" y="27"/>
                      </a:cubicBezTo>
                      <a:cubicBezTo>
                        <a:pt x="100" y="0"/>
                        <a:pt x="154" y="10"/>
                        <a:pt x="181" y="48"/>
                      </a:cubicBezTo>
                      <a:close/>
                    </a:path>
                  </a:pathLst>
                </a:custGeom>
                <a:solidFill>
                  <a:srgbClr val="FFF2E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12" name="Google Shape;312;p18"/>
                <p:cNvSpPr/>
                <p:nvPr/>
              </p:nvSpPr>
              <p:spPr>
                <a:xfrm>
                  <a:off x="9615136" y="3745143"/>
                  <a:ext cx="804038" cy="724023"/>
                </a:xfrm>
                <a:custGeom>
                  <a:rect b="b" l="l" r="r" t="t"/>
                  <a:pathLst>
                    <a:path extrusionOk="0" h="373" w="417">
                      <a:moveTo>
                        <a:pt x="380" y="66"/>
                      </a:moveTo>
                      <a:cubicBezTo>
                        <a:pt x="380" y="66"/>
                        <a:pt x="380" y="66"/>
                        <a:pt x="380" y="66"/>
                      </a:cubicBezTo>
                      <a:cubicBezTo>
                        <a:pt x="417" y="119"/>
                        <a:pt x="404" y="192"/>
                        <a:pt x="351" y="229"/>
                      </a:cubicBezTo>
                      <a:cubicBezTo>
                        <a:pt x="199" y="336"/>
                        <a:pt x="199" y="336"/>
                        <a:pt x="199" y="336"/>
                      </a:cubicBezTo>
                      <a:cubicBezTo>
                        <a:pt x="147" y="373"/>
                        <a:pt x="73" y="360"/>
                        <a:pt x="36" y="308"/>
                      </a:cubicBezTo>
                      <a:cubicBezTo>
                        <a:pt x="36" y="308"/>
                        <a:pt x="36" y="308"/>
                        <a:pt x="36" y="308"/>
                      </a:cubicBezTo>
                      <a:cubicBezTo>
                        <a:pt x="0" y="255"/>
                        <a:pt x="12" y="182"/>
                        <a:pt x="65" y="145"/>
                      </a:cubicBezTo>
                      <a:cubicBezTo>
                        <a:pt x="217" y="37"/>
                        <a:pt x="217" y="37"/>
                        <a:pt x="217" y="37"/>
                      </a:cubicBezTo>
                      <a:cubicBezTo>
                        <a:pt x="270" y="0"/>
                        <a:pt x="343" y="13"/>
                        <a:pt x="380" y="66"/>
                      </a:cubicBezTo>
                      <a:close/>
                    </a:path>
                  </a:pathLst>
                </a:custGeom>
                <a:solidFill>
                  <a:srgbClr val="FFD7B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13" name="Google Shape;313;p18"/>
                <p:cNvSpPr/>
                <p:nvPr/>
              </p:nvSpPr>
              <p:spPr>
                <a:xfrm>
                  <a:off x="9659569" y="3986484"/>
                  <a:ext cx="437989" cy="429757"/>
                </a:xfrm>
                <a:custGeom>
                  <a:rect b="b" l="l" r="r" t="t"/>
                  <a:pathLst>
                    <a:path extrusionOk="0" h="222" w="226">
                      <a:moveTo>
                        <a:pt x="197" y="52"/>
                      </a:moveTo>
                      <a:cubicBezTo>
                        <a:pt x="197" y="52"/>
                        <a:pt x="197" y="52"/>
                        <a:pt x="197" y="52"/>
                      </a:cubicBezTo>
                      <a:cubicBezTo>
                        <a:pt x="226" y="94"/>
                        <a:pt x="216" y="152"/>
                        <a:pt x="174" y="182"/>
                      </a:cubicBezTo>
                      <a:cubicBezTo>
                        <a:pt x="159" y="193"/>
                        <a:pt x="159" y="193"/>
                        <a:pt x="159" y="193"/>
                      </a:cubicBezTo>
                      <a:cubicBezTo>
                        <a:pt x="117" y="222"/>
                        <a:pt x="58" y="212"/>
                        <a:pt x="29" y="170"/>
                      </a:cubicBezTo>
                      <a:cubicBezTo>
                        <a:pt x="29" y="170"/>
                        <a:pt x="29" y="170"/>
                        <a:pt x="29" y="170"/>
                      </a:cubicBezTo>
                      <a:cubicBezTo>
                        <a:pt x="0" y="128"/>
                        <a:pt x="10" y="70"/>
                        <a:pt x="52" y="41"/>
                      </a:cubicBezTo>
                      <a:cubicBezTo>
                        <a:pt x="67" y="29"/>
                        <a:pt x="67" y="29"/>
                        <a:pt x="67" y="29"/>
                      </a:cubicBezTo>
                      <a:cubicBezTo>
                        <a:pt x="109" y="0"/>
                        <a:pt x="168" y="10"/>
                        <a:pt x="197" y="52"/>
                      </a:cubicBezTo>
                      <a:close/>
                    </a:path>
                  </a:pathLst>
                </a:custGeom>
                <a:solidFill>
                  <a:srgbClr val="FFF2E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14" name="Google Shape;314;p18"/>
                <p:cNvSpPr/>
                <p:nvPr/>
              </p:nvSpPr>
              <p:spPr>
                <a:xfrm>
                  <a:off x="7937237" y="3537675"/>
                  <a:ext cx="120606" cy="110085"/>
                </a:xfrm>
                <a:custGeom>
                  <a:rect b="b" l="l" r="r" t="t"/>
                  <a:pathLst>
                    <a:path extrusionOk="0" h="56" w="61">
                      <a:moveTo>
                        <a:pt x="48" y="0"/>
                      </a:moveTo>
                      <a:cubicBezTo>
                        <a:pt x="0" y="21"/>
                        <a:pt x="0" y="21"/>
                        <a:pt x="0" y="21"/>
                      </a:cubicBezTo>
                      <a:cubicBezTo>
                        <a:pt x="12" y="44"/>
                        <a:pt x="33" y="55"/>
                        <a:pt x="59" y="56"/>
                      </a:cubicBezTo>
                      <a:cubicBezTo>
                        <a:pt x="61" y="43"/>
                        <a:pt x="60" y="30"/>
                        <a:pt x="55" y="16"/>
                      </a:cubicBezTo>
                      <a:cubicBezTo>
                        <a:pt x="55" y="16"/>
                        <a:pt x="55" y="16"/>
                        <a:pt x="55" y="16"/>
                      </a:cubicBezTo>
                      <a:cubicBezTo>
                        <a:pt x="54" y="11"/>
                        <a:pt x="51" y="5"/>
                        <a:pt x="48"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15" name="Google Shape;315;p18"/>
                <p:cNvSpPr/>
                <p:nvPr/>
              </p:nvSpPr>
              <p:spPr>
                <a:xfrm>
                  <a:off x="9907129" y="4014006"/>
                  <a:ext cx="171386" cy="209585"/>
                </a:xfrm>
                <a:custGeom>
                  <a:rect b="b" l="l" r="r" t="t"/>
                  <a:pathLst>
                    <a:path extrusionOk="0" h="108" w="88">
                      <a:moveTo>
                        <a:pt x="69" y="38"/>
                      </a:moveTo>
                      <a:cubicBezTo>
                        <a:pt x="69" y="38"/>
                        <a:pt x="69" y="38"/>
                        <a:pt x="69" y="38"/>
                      </a:cubicBezTo>
                      <a:cubicBezTo>
                        <a:pt x="84" y="59"/>
                        <a:pt x="88" y="84"/>
                        <a:pt x="84" y="108"/>
                      </a:cubicBezTo>
                      <a:cubicBezTo>
                        <a:pt x="59" y="106"/>
                        <a:pt x="35" y="94"/>
                        <a:pt x="19" y="71"/>
                      </a:cubicBezTo>
                      <a:cubicBezTo>
                        <a:pt x="19" y="71"/>
                        <a:pt x="19" y="71"/>
                        <a:pt x="19" y="71"/>
                      </a:cubicBezTo>
                      <a:cubicBezTo>
                        <a:pt x="4" y="50"/>
                        <a:pt x="0" y="23"/>
                        <a:pt x="7" y="0"/>
                      </a:cubicBezTo>
                      <a:cubicBezTo>
                        <a:pt x="31" y="3"/>
                        <a:pt x="54" y="17"/>
                        <a:pt x="69" y="3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16" name="Google Shape;316;p18"/>
                <p:cNvSpPr/>
                <p:nvPr/>
              </p:nvSpPr>
              <p:spPr>
                <a:xfrm>
                  <a:off x="9640527" y="4761315"/>
                  <a:ext cx="186198" cy="215937"/>
                </a:xfrm>
                <a:custGeom>
                  <a:rect b="b" l="l" r="r" t="t"/>
                  <a:pathLst>
                    <a:path extrusionOk="0" h="111" w="96">
                      <a:moveTo>
                        <a:pt x="77" y="36"/>
                      </a:moveTo>
                      <a:cubicBezTo>
                        <a:pt x="77" y="36"/>
                        <a:pt x="77" y="36"/>
                        <a:pt x="77" y="36"/>
                      </a:cubicBezTo>
                      <a:cubicBezTo>
                        <a:pt x="93" y="59"/>
                        <a:pt x="96" y="87"/>
                        <a:pt x="88" y="111"/>
                      </a:cubicBezTo>
                      <a:cubicBezTo>
                        <a:pt x="61" y="111"/>
                        <a:pt x="35" y="98"/>
                        <a:pt x="19" y="75"/>
                      </a:cubicBezTo>
                      <a:cubicBezTo>
                        <a:pt x="19" y="75"/>
                        <a:pt x="19" y="75"/>
                        <a:pt x="19" y="75"/>
                      </a:cubicBezTo>
                      <a:cubicBezTo>
                        <a:pt x="3" y="52"/>
                        <a:pt x="0" y="24"/>
                        <a:pt x="8" y="0"/>
                      </a:cubicBezTo>
                      <a:cubicBezTo>
                        <a:pt x="34" y="0"/>
                        <a:pt x="60" y="13"/>
                        <a:pt x="77" y="3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grpSp>
            <p:nvGrpSpPr>
              <p:cNvPr id="317" name="Google Shape;317;p18"/>
              <p:cNvGrpSpPr/>
              <p:nvPr/>
            </p:nvGrpSpPr>
            <p:grpSpPr>
              <a:xfrm>
                <a:off x="1665230" y="853493"/>
                <a:ext cx="4840134" cy="3354476"/>
                <a:chOff x="295275" y="0"/>
                <a:chExt cx="10628313" cy="7366000"/>
              </a:xfrm>
            </p:grpSpPr>
            <p:sp>
              <p:nvSpPr>
                <p:cNvPr id="318" name="Google Shape;318;p18"/>
                <p:cNvSpPr/>
                <p:nvPr/>
              </p:nvSpPr>
              <p:spPr>
                <a:xfrm>
                  <a:off x="3749675" y="6727825"/>
                  <a:ext cx="247650" cy="427038"/>
                </a:xfrm>
                <a:custGeom>
                  <a:rect b="b" l="l" r="r" t="t"/>
                  <a:pathLst>
                    <a:path extrusionOk="0" h="114" w="66">
                      <a:moveTo>
                        <a:pt x="0" y="79"/>
                      </a:moveTo>
                      <a:cubicBezTo>
                        <a:pt x="0" y="95"/>
                        <a:pt x="0" y="95"/>
                        <a:pt x="0" y="95"/>
                      </a:cubicBezTo>
                      <a:cubicBezTo>
                        <a:pt x="0" y="105"/>
                        <a:pt x="8" y="114"/>
                        <a:pt x="19" y="114"/>
                      </a:cubicBezTo>
                      <a:cubicBezTo>
                        <a:pt x="47" y="114"/>
                        <a:pt x="47" y="114"/>
                        <a:pt x="47" y="114"/>
                      </a:cubicBezTo>
                      <a:cubicBezTo>
                        <a:pt x="58" y="114"/>
                        <a:pt x="66" y="105"/>
                        <a:pt x="66" y="95"/>
                      </a:cubicBezTo>
                      <a:cubicBezTo>
                        <a:pt x="66" y="79"/>
                        <a:pt x="66" y="79"/>
                        <a:pt x="66" y="79"/>
                      </a:cubicBezTo>
                      <a:cubicBezTo>
                        <a:pt x="42" y="79"/>
                        <a:pt x="42" y="79"/>
                        <a:pt x="42" y="79"/>
                      </a:cubicBezTo>
                      <a:cubicBezTo>
                        <a:pt x="42" y="65"/>
                        <a:pt x="42" y="65"/>
                        <a:pt x="42" y="65"/>
                      </a:cubicBezTo>
                      <a:cubicBezTo>
                        <a:pt x="66" y="65"/>
                        <a:pt x="66" y="65"/>
                        <a:pt x="66" y="65"/>
                      </a:cubicBezTo>
                      <a:cubicBezTo>
                        <a:pt x="66" y="43"/>
                        <a:pt x="66" y="43"/>
                        <a:pt x="66" y="43"/>
                      </a:cubicBezTo>
                      <a:cubicBezTo>
                        <a:pt x="42" y="43"/>
                        <a:pt x="42" y="43"/>
                        <a:pt x="42" y="43"/>
                      </a:cubicBezTo>
                      <a:cubicBezTo>
                        <a:pt x="42" y="29"/>
                        <a:pt x="42" y="29"/>
                        <a:pt x="42" y="29"/>
                      </a:cubicBezTo>
                      <a:cubicBezTo>
                        <a:pt x="66" y="29"/>
                        <a:pt x="66" y="29"/>
                        <a:pt x="66" y="29"/>
                      </a:cubicBezTo>
                      <a:cubicBezTo>
                        <a:pt x="66" y="19"/>
                        <a:pt x="66" y="19"/>
                        <a:pt x="66" y="19"/>
                      </a:cubicBezTo>
                      <a:cubicBezTo>
                        <a:pt x="66" y="9"/>
                        <a:pt x="58" y="0"/>
                        <a:pt x="47" y="0"/>
                      </a:cubicBezTo>
                      <a:cubicBezTo>
                        <a:pt x="19" y="0"/>
                        <a:pt x="19" y="0"/>
                        <a:pt x="19" y="0"/>
                      </a:cubicBezTo>
                      <a:cubicBezTo>
                        <a:pt x="8" y="0"/>
                        <a:pt x="0" y="9"/>
                        <a:pt x="0" y="19"/>
                      </a:cubicBezTo>
                      <a:cubicBezTo>
                        <a:pt x="0" y="29"/>
                        <a:pt x="0" y="29"/>
                        <a:pt x="0" y="29"/>
                      </a:cubicBezTo>
                      <a:cubicBezTo>
                        <a:pt x="23" y="29"/>
                        <a:pt x="23" y="29"/>
                        <a:pt x="23" y="29"/>
                      </a:cubicBezTo>
                      <a:cubicBezTo>
                        <a:pt x="23" y="43"/>
                        <a:pt x="23" y="43"/>
                        <a:pt x="23" y="43"/>
                      </a:cubicBezTo>
                      <a:cubicBezTo>
                        <a:pt x="0" y="43"/>
                        <a:pt x="0" y="43"/>
                        <a:pt x="0" y="43"/>
                      </a:cubicBezTo>
                      <a:cubicBezTo>
                        <a:pt x="0" y="65"/>
                        <a:pt x="0" y="65"/>
                        <a:pt x="0" y="65"/>
                      </a:cubicBezTo>
                      <a:cubicBezTo>
                        <a:pt x="23" y="65"/>
                        <a:pt x="23" y="65"/>
                        <a:pt x="23" y="65"/>
                      </a:cubicBezTo>
                      <a:cubicBezTo>
                        <a:pt x="23" y="79"/>
                        <a:pt x="23" y="79"/>
                        <a:pt x="23" y="79"/>
                      </a:cubicBezTo>
                      <a:lnTo>
                        <a:pt x="0" y="79"/>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19" name="Google Shape;319;p18"/>
                <p:cNvSpPr/>
                <p:nvPr/>
              </p:nvSpPr>
              <p:spPr>
                <a:xfrm>
                  <a:off x="3675063" y="7105650"/>
                  <a:ext cx="396875" cy="260350"/>
                </a:xfrm>
                <a:custGeom>
                  <a:rect b="b" l="l" r="r" t="t"/>
                  <a:pathLst>
                    <a:path extrusionOk="0" h="69" w="106">
                      <a:moveTo>
                        <a:pt x="0" y="3"/>
                      </a:moveTo>
                      <a:cubicBezTo>
                        <a:pt x="3" y="20"/>
                        <a:pt x="18" y="33"/>
                        <a:pt x="35" y="33"/>
                      </a:cubicBezTo>
                      <a:cubicBezTo>
                        <a:pt x="46" y="33"/>
                        <a:pt x="46" y="33"/>
                        <a:pt x="46" y="33"/>
                      </a:cubicBezTo>
                      <a:cubicBezTo>
                        <a:pt x="46" y="55"/>
                        <a:pt x="46" y="55"/>
                        <a:pt x="46" y="55"/>
                      </a:cubicBezTo>
                      <a:cubicBezTo>
                        <a:pt x="32" y="55"/>
                        <a:pt x="32" y="55"/>
                        <a:pt x="32" y="55"/>
                      </a:cubicBezTo>
                      <a:cubicBezTo>
                        <a:pt x="32" y="69"/>
                        <a:pt x="32" y="69"/>
                        <a:pt x="32" y="69"/>
                      </a:cubicBezTo>
                      <a:cubicBezTo>
                        <a:pt x="74" y="69"/>
                        <a:pt x="74" y="69"/>
                        <a:pt x="74" y="69"/>
                      </a:cubicBezTo>
                      <a:cubicBezTo>
                        <a:pt x="74" y="55"/>
                        <a:pt x="74" y="55"/>
                        <a:pt x="74" y="55"/>
                      </a:cubicBezTo>
                      <a:cubicBezTo>
                        <a:pt x="60" y="55"/>
                        <a:pt x="60" y="55"/>
                        <a:pt x="60" y="55"/>
                      </a:cubicBezTo>
                      <a:cubicBezTo>
                        <a:pt x="60" y="33"/>
                        <a:pt x="60" y="33"/>
                        <a:pt x="60" y="33"/>
                      </a:cubicBezTo>
                      <a:cubicBezTo>
                        <a:pt x="71" y="33"/>
                        <a:pt x="71" y="33"/>
                        <a:pt x="71" y="33"/>
                      </a:cubicBezTo>
                      <a:cubicBezTo>
                        <a:pt x="88" y="33"/>
                        <a:pt x="103" y="18"/>
                        <a:pt x="106" y="3"/>
                      </a:cubicBezTo>
                      <a:cubicBezTo>
                        <a:pt x="92" y="0"/>
                        <a:pt x="92" y="0"/>
                        <a:pt x="92" y="0"/>
                      </a:cubicBezTo>
                      <a:cubicBezTo>
                        <a:pt x="90" y="9"/>
                        <a:pt x="81" y="19"/>
                        <a:pt x="71" y="19"/>
                      </a:cubicBezTo>
                      <a:cubicBezTo>
                        <a:pt x="35" y="19"/>
                        <a:pt x="35" y="19"/>
                        <a:pt x="35" y="19"/>
                      </a:cubicBezTo>
                      <a:cubicBezTo>
                        <a:pt x="25" y="19"/>
                        <a:pt x="16" y="10"/>
                        <a:pt x="14" y="0"/>
                      </a:cubicBezTo>
                      <a:lnTo>
                        <a:pt x="0" y="3"/>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0" name="Google Shape;320;p18"/>
                <p:cNvSpPr/>
                <p:nvPr/>
              </p:nvSpPr>
              <p:spPr>
                <a:xfrm>
                  <a:off x="5307013" y="3019425"/>
                  <a:ext cx="601663" cy="563563"/>
                </a:xfrm>
                <a:custGeom>
                  <a:rect b="b" l="l" r="r" t="t"/>
                  <a:pathLst>
                    <a:path extrusionOk="0" h="150" w="160">
                      <a:moveTo>
                        <a:pt x="27" y="150"/>
                      </a:moveTo>
                      <a:cubicBezTo>
                        <a:pt x="42" y="150"/>
                        <a:pt x="55" y="138"/>
                        <a:pt x="55" y="123"/>
                      </a:cubicBezTo>
                      <a:cubicBezTo>
                        <a:pt x="55" y="123"/>
                        <a:pt x="55" y="123"/>
                        <a:pt x="55" y="123"/>
                      </a:cubicBezTo>
                      <a:cubicBezTo>
                        <a:pt x="55" y="34"/>
                        <a:pt x="55" y="34"/>
                        <a:pt x="55" y="34"/>
                      </a:cubicBezTo>
                      <a:cubicBezTo>
                        <a:pt x="143" y="34"/>
                        <a:pt x="143" y="34"/>
                        <a:pt x="143" y="34"/>
                      </a:cubicBezTo>
                      <a:cubicBezTo>
                        <a:pt x="143" y="97"/>
                        <a:pt x="143" y="97"/>
                        <a:pt x="143" y="97"/>
                      </a:cubicBezTo>
                      <a:cubicBezTo>
                        <a:pt x="139" y="96"/>
                        <a:pt x="136" y="96"/>
                        <a:pt x="132" y="96"/>
                      </a:cubicBezTo>
                      <a:cubicBezTo>
                        <a:pt x="117" y="96"/>
                        <a:pt x="105" y="108"/>
                        <a:pt x="105" y="123"/>
                      </a:cubicBezTo>
                      <a:cubicBezTo>
                        <a:pt x="105" y="138"/>
                        <a:pt x="117" y="150"/>
                        <a:pt x="132" y="150"/>
                      </a:cubicBezTo>
                      <a:cubicBezTo>
                        <a:pt x="147" y="150"/>
                        <a:pt x="160" y="138"/>
                        <a:pt x="160" y="123"/>
                      </a:cubicBezTo>
                      <a:cubicBezTo>
                        <a:pt x="160" y="123"/>
                        <a:pt x="160" y="123"/>
                        <a:pt x="160" y="123"/>
                      </a:cubicBezTo>
                      <a:cubicBezTo>
                        <a:pt x="160" y="123"/>
                        <a:pt x="160" y="123"/>
                        <a:pt x="160" y="123"/>
                      </a:cubicBezTo>
                      <a:cubicBezTo>
                        <a:pt x="160" y="34"/>
                        <a:pt x="160" y="34"/>
                        <a:pt x="160" y="34"/>
                      </a:cubicBezTo>
                      <a:cubicBezTo>
                        <a:pt x="160" y="0"/>
                        <a:pt x="160" y="0"/>
                        <a:pt x="160" y="0"/>
                      </a:cubicBezTo>
                      <a:cubicBezTo>
                        <a:pt x="143" y="0"/>
                        <a:pt x="143" y="0"/>
                        <a:pt x="143" y="0"/>
                      </a:cubicBezTo>
                      <a:cubicBezTo>
                        <a:pt x="55" y="0"/>
                        <a:pt x="55" y="0"/>
                        <a:pt x="55" y="0"/>
                      </a:cubicBezTo>
                      <a:cubicBezTo>
                        <a:pt x="37" y="0"/>
                        <a:pt x="37" y="0"/>
                        <a:pt x="37" y="0"/>
                      </a:cubicBezTo>
                      <a:cubicBezTo>
                        <a:pt x="37" y="34"/>
                        <a:pt x="37" y="34"/>
                        <a:pt x="37" y="34"/>
                      </a:cubicBezTo>
                      <a:cubicBezTo>
                        <a:pt x="37" y="97"/>
                        <a:pt x="37" y="97"/>
                        <a:pt x="37" y="97"/>
                      </a:cubicBezTo>
                      <a:cubicBezTo>
                        <a:pt x="34" y="96"/>
                        <a:pt x="31" y="96"/>
                        <a:pt x="27" y="96"/>
                      </a:cubicBezTo>
                      <a:cubicBezTo>
                        <a:pt x="12" y="96"/>
                        <a:pt x="0" y="108"/>
                        <a:pt x="0" y="123"/>
                      </a:cubicBezTo>
                      <a:cubicBezTo>
                        <a:pt x="0" y="138"/>
                        <a:pt x="12" y="150"/>
                        <a:pt x="27" y="150"/>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1" name="Google Shape;321;p18"/>
                <p:cNvSpPr/>
                <p:nvPr/>
              </p:nvSpPr>
              <p:spPr>
                <a:xfrm>
                  <a:off x="2795588" y="2185988"/>
                  <a:ext cx="139800" cy="139800"/>
                </a:xfrm>
                <a:prstGeom prst="ellipse">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2" name="Google Shape;322;p18"/>
                <p:cNvSpPr/>
                <p:nvPr/>
              </p:nvSpPr>
              <p:spPr>
                <a:xfrm>
                  <a:off x="2693988" y="2351088"/>
                  <a:ext cx="338138" cy="514350"/>
                </a:xfrm>
                <a:custGeom>
                  <a:rect b="b" l="l" r="r" t="t"/>
                  <a:pathLst>
                    <a:path extrusionOk="0" h="324" w="213">
                      <a:moveTo>
                        <a:pt x="38" y="59"/>
                      </a:moveTo>
                      <a:lnTo>
                        <a:pt x="50" y="59"/>
                      </a:lnTo>
                      <a:lnTo>
                        <a:pt x="50" y="166"/>
                      </a:lnTo>
                      <a:lnTo>
                        <a:pt x="50" y="166"/>
                      </a:lnTo>
                      <a:lnTo>
                        <a:pt x="50" y="324"/>
                      </a:lnTo>
                      <a:lnTo>
                        <a:pt x="100" y="324"/>
                      </a:lnTo>
                      <a:lnTo>
                        <a:pt x="100" y="154"/>
                      </a:lnTo>
                      <a:lnTo>
                        <a:pt x="116" y="154"/>
                      </a:lnTo>
                      <a:lnTo>
                        <a:pt x="116" y="324"/>
                      </a:lnTo>
                      <a:lnTo>
                        <a:pt x="166" y="324"/>
                      </a:lnTo>
                      <a:lnTo>
                        <a:pt x="166" y="154"/>
                      </a:lnTo>
                      <a:lnTo>
                        <a:pt x="166" y="154"/>
                      </a:lnTo>
                      <a:lnTo>
                        <a:pt x="166" y="59"/>
                      </a:lnTo>
                      <a:lnTo>
                        <a:pt x="178" y="59"/>
                      </a:lnTo>
                      <a:lnTo>
                        <a:pt x="178" y="154"/>
                      </a:lnTo>
                      <a:lnTo>
                        <a:pt x="213" y="154"/>
                      </a:lnTo>
                      <a:lnTo>
                        <a:pt x="213" y="0"/>
                      </a:lnTo>
                      <a:lnTo>
                        <a:pt x="0" y="0"/>
                      </a:lnTo>
                      <a:lnTo>
                        <a:pt x="0" y="154"/>
                      </a:lnTo>
                      <a:lnTo>
                        <a:pt x="38" y="154"/>
                      </a:lnTo>
                      <a:lnTo>
                        <a:pt x="38" y="59"/>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3" name="Google Shape;323;p18"/>
                <p:cNvSpPr/>
                <p:nvPr/>
              </p:nvSpPr>
              <p:spPr>
                <a:xfrm>
                  <a:off x="3175000" y="2185988"/>
                  <a:ext cx="139800" cy="139800"/>
                </a:xfrm>
                <a:prstGeom prst="ellipse">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4" name="Google Shape;324;p18"/>
                <p:cNvSpPr/>
                <p:nvPr/>
              </p:nvSpPr>
              <p:spPr>
                <a:xfrm>
                  <a:off x="3051175" y="2351088"/>
                  <a:ext cx="387350" cy="514350"/>
                </a:xfrm>
                <a:custGeom>
                  <a:rect b="b" l="l" r="r" t="t"/>
                  <a:pathLst>
                    <a:path extrusionOk="0" h="324" w="244">
                      <a:moveTo>
                        <a:pt x="210" y="154"/>
                      </a:moveTo>
                      <a:lnTo>
                        <a:pt x="244" y="154"/>
                      </a:lnTo>
                      <a:lnTo>
                        <a:pt x="201" y="0"/>
                      </a:lnTo>
                      <a:lnTo>
                        <a:pt x="45" y="0"/>
                      </a:lnTo>
                      <a:lnTo>
                        <a:pt x="0" y="154"/>
                      </a:lnTo>
                      <a:lnTo>
                        <a:pt x="35" y="154"/>
                      </a:lnTo>
                      <a:lnTo>
                        <a:pt x="62" y="59"/>
                      </a:lnTo>
                      <a:lnTo>
                        <a:pt x="71" y="59"/>
                      </a:lnTo>
                      <a:lnTo>
                        <a:pt x="26" y="232"/>
                      </a:lnTo>
                      <a:lnTo>
                        <a:pt x="64" y="232"/>
                      </a:lnTo>
                      <a:lnTo>
                        <a:pt x="64" y="324"/>
                      </a:lnTo>
                      <a:lnTo>
                        <a:pt x="114" y="324"/>
                      </a:lnTo>
                      <a:lnTo>
                        <a:pt x="114" y="232"/>
                      </a:lnTo>
                      <a:lnTo>
                        <a:pt x="130" y="232"/>
                      </a:lnTo>
                      <a:lnTo>
                        <a:pt x="130" y="324"/>
                      </a:lnTo>
                      <a:lnTo>
                        <a:pt x="180" y="324"/>
                      </a:lnTo>
                      <a:lnTo>
                        <a:pt x="180" y="232"/>
                      </a:lnTo>
                      <a:lnTo>
                        <a:pt x="218" y="232"/>
                      </a:lnTo>
                      <a:lnTo>
                        <a:pt x="170" y="62"/>
                      </a:lnTo>
                      <a:lnTo>
                        <a:pt x="182" y="62"/>
                      </a:lnTo>
                      <a:lnTo>
                        <a:pt x="210" y="154"/>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5" name="Google Shape;325;p18"/>
                <p:cNvSpPr/>
                <p:nvPr/>
              </p:nvSpPr>
              <p:spPr>
                <a:xfrm>
                  <a:off x="4478338" y="1476375"/>
                  <a:ext cx="727075" cy="731838"/>
                </a:xfrm>
                <a:custGeom>
                  <a:rect b="b" l="l" r="r" t="t"/>
                  <a:pathLst>
                    <a:path extrusionOk="0" h="195" w="194">
                      <a:moveTo>
                        <a:pt x="104" y="194"/>
                      </a:moveTo>
                      <a:cubicBezTo>
                        <a:pt x="109" y="194"/>
                        <a:pt x="114" y="193"/>
                        <a:pt x="119" y="192"/>
                      </a:cubicBezTo>
                      <a:cubicBezTo>
                        <a:pt x="122" y="191"/>
                        <a:pt x="125" y="191"/>
                        <a:pt x="128" y="190"/>
                      </a:cubicBezTo>
                      <a:cubicBezTo>
                        <a:pt x="130" y="189"/>
                        <a:pt x="131" y="188"/>
                        <a:pt x="133" y="188"/>
                      </a:cubicBezTo>
                      <a:cubicBezTo>
                        <a:pt x="136" y="187"/>
                        <a:pt x="139" y="185"/>
                        <a:pt x="141" y="184"/>
                      </a:cubicBezTo>
                      <a:cubicBezTo>
                        <a:pt x="143" y="183"/>
                        <a:pt x="144" y="183"/>
                        <a:pt x="146" y="182"/>
                      </a:cubicBezTo>
                      <a:cubicBezTo>
                        <a:pt x="152" y="178"/>
                        <a:pt x="157" y="174"/>
                        <a:pt x="163" y="169"/>
                      </a:cubicBezTo>
                      <a:cubicBezTo>
                        <a:pt x="164" y="168"/>
                        <a:pt x="165" y="167"/>
                        <a:pt x="166" y="166"/>
                      </a:cubicBezTo>
                      <a:cubicBezTo>
                        <a:pt x="167" y="165"/>
                        <a:pt x="168" y="164"/>
                        <a:pt x="169" y="163"/>
                      </a:cubicBezTo>
                      <a:cubicBezTo>
                        <a:pt x="171" y="161"/>
                        <a:pt x="172" y="159"/>
                        <a:pt x="174" y="157"/>
                      </a:cubicBezTo>
                      <a:cubicBezTo>
                        <a:pt x="176" y="155"/>
                        <a:pt x="178" y="151"/>
                        <a:pt x="180" y="148"/>
                      </a:cubicBezTo>
                      <a:cubicBezTo>
                        <a:pt x="181" y="147"/>
                        <a:pt x="181" y="147"/>
                        <a:pt x="182" y="146"/>
                      </a:cubicBezTo>
                      <a:cubicBezTo>
                        <a:pt x="182" y="144"/>
                        <a:pt x="183" y="143"/>
                        <a:pt x="184" y="142"/>
                      </a:cubicBezTo>
                      <a:cubicBezTo>
                        <a:pt x="184" y="141"/>
                        <a:pt x="185" y="140"/>
                        <a:pt x="185" y="140"/>
                      </a:cubicBezTo>
                      <a:cubicBezTo>
                        <a:pt x="186" y="138"/>
                        <a:pt x="186" y="137"/>
                        <a:pt x="187" y="135"/>
                      </a:cubicBezTo>
                      <a:cubicBezTo>
                        <a:pt x="187" y="134"/>
                        <a:pt x="188" y="132"/>
                        <a:pt x="189" y="131"/>
                      </a:cubicBezTo>
                      <a:cubicBezTo>
                        <a:pt x="190" y="128"/>
                        <a:pt x="191" y="125"/>
                        <a:pt x="191" y="122"/>
                      </a:cubicBezTo>
                      <a:cubicBezTo>
                        <a:pt x="192" y="120"/>
                        <a:pt x="192" y="119"/>
                        <a:pt x="193" y="117"/>
                      </a:cubicBezTo>
                      <a:cubicBezTo>
                        <a:pt x="193" y="115"/>
                        <a:pt x="193" y="114"/>
                        <a:pt x="193" y="112"/>
                      </a:cubicBezTo>
                      <a:cubicBezTo>
                        <a:pt x="194" y="111"/>
                        <a:pt x="194" y="109"/>
                        <a:pt x="194" y="107"/>
                      </a:cubicBezTo>
                      <a:cubicBezTo>
                        <a:pt x="194" y="104"/>
                        <a:pt x="194" y="101"/>
                        <a:pt x="194" y="97"/>
                      </a:cubicBezTo>
                      <a:cubicBezTo>
                        <a:pt x="194" y="94"/>
                        <a:pt x="194" y="91"/>
                        <a:pt x="194" y="87"/>
                      </a:cubicBezTo>
                      <a:cubicBezTo>
                        <a:pt x="194" y="86"/>
                        <a:pt x="194" y="84"/>
                        <a:pt x="193" y="83"/>
                      </a:cubicBezTo>
                      <a:cubicBezTo>
                        <a:pt x="193" y="81"/>
                        <a:pt x="193" y="79"/>
                        <a:pt x="193" y="78"/>
                      </a:cubicBezTo>
                      <a:cubicBezTo>
                        <a:pt x="192" y="76"/>
                        <a:pt x="192" y="75"/>
                        <a:pt x="191" y="73"/>
                      </a:cubicBezTo>
                      <a:cubicBezTo>
                        <a:pt x="191" y="70"/>
                        <a:pt x="190" y="67"/>
                        <a:pt x="189" y="64"/>
                      </a:cubicBezTo>
                      <a:cubicBezTo>
                        <a:pt x="188" y="63"/>
                        <a:pt x="188" y="62"/>
                        <a:pt x="188" y="62"/>
                      </a:cubicBezTo>
                      <a:cubicBezTo>
                        <a:pt x="187" y="59"/>
                        <a:pt x="186" y="57"/>
                        <a:pt x="185" y="55"/>
                      </a:cubicBezTo>
                      <a:cubicBezTo>
                        <a:pt x="185" y="54"/>
                        <a:pt x="184" y="54"/>
                        <a:pt x="184" y="53"/>
                      </a:cubicBezTo>
                      <a:cubicBezTo>
                        <a:pt x="183" y="52"/>
                        <a:pt x="182" y="50"/>
                        <a:pt x="182" y="49"/>
                      </a:cubicBezTo>
                      <a:cubicBezTo>
                        <a:pt x="179" y="45"/>
                        <a:pt x="177" y="41"/>
                        <a:pt x="174" y="37"/>
                      </a:cubicBezTo>
                      <a:cubicBezTo>
                        <a:pt x="172" y="35"/>
                        <a:pt x="171" y="34"/>
                        <a:pt x="169" y="32"/>
                      </a:cubicBezTo>
                      <a:cubicBezTo>
                        <a:pt x="168" y="31"/>
                        <a:pt x="167" y="30"/>
                        <a:pt x="166" y="29"/>
                      </a:cubicBezTo>
                      <a:cubicBezTo>
                        <a:pt x="165" y="27"/>
                        <a:pt x="164" y="26"/>
                        <a:pt x="163" y="25"/>
                      </a:cubicBezTo>
                      <a:cubicBezTo>
                        <a:pt x="160" y="23"/>
                        <a:pt x="158" y="21"/>
                        <a:pt x="156" y="20"/>
                      </a:cubicBezTo>
                      <a:cubicBezTo>
                        <a:pt x="152" y="17"/>
                        <a:pt x="149" y="15"/>
                        <a:pt x="146" y="13"/>
                      </a:cubicBezTo>
                      <a:cubicBezTo>
                        <a:pt x="144" y="12"/>
                        <a:pt x="143" y="11"/>
                        <a:pt x="141" y="11"/>
                      </a:cubicBezTo>
                      <a:cubicBezTo>
                        <a:pt x="141" y="10"/>
                        <a:pt x="140" y="10"/>
                        <a:pt x="140" y="10"/>
                      </a:cubicBezTo>
                      <a:cubicBezTo>
                        <a:pt x="139" y="9"/>
                        <a:pt x="138" y="9"/>
                        <a:pt x="137" y="9"/>
                      </a:cubicBezTo>
                      <a:cubicBezTo>
                        <a:pt x="137" y="9"/>
                        <a:pt x="137" y="8"/>
                        <a:pt x="136" y="8"/>
                      </a:cubicBezTo>
                      <a:cubicBezTo>
                        <a:pt x="135" y="8"/>
                        <a:pt x="134" y="7"/>
                        <a:pt x="133" y="7"/>
                      </a:cubicBezTo>
                      <a:cubicBezTo>
                        <a:pt x="133" y="7"/>
                        <a:pt x="133" y="7"/>
                        <a:pt x="133" y="7"/>
                      </a:cubicBezTo>
                      <a:cubicBezTo>
                        <a:pt x="132" y="6"/>
                        <a:pt x="130" y="6"/>
                        <a:pt x="129" y="5"/>
                      </a:cubicBezTo>
                      <a:cubicBezTo>
                        <a:pt x="129" y="5"/>
                        <a:pt x="129" y="5"/>
                        <a:pt x="128" y="5"/>
                      </a:cubicBezTo>
                      <a:cubicBezTo>
                        <a:pt x="126" y="4"/>
                        <a:pt x="123" y="3"/>
                        <a:pt x="120" y="3"/>
                      </a:cubicBezTo>
                      <a:cubicBezTo>
                        <a:pt x="119" y="2"/>
                        <a:pt x="118" y="2"/>
                        <a:pt x="117" y="2"/>
                      </a:cubicBezTo>
                      <a:cubicBezTo>
                        <a:pt x="116" y="2"/>
                        <a:pt x="115" y="2"/>
                        <a:pt x="115" y="2"/>
                      </a:cubicBezTo>
                      <a:cubicBezTo>
                        <a:pt x="111" y="1"/>
                        <a:pt x="108" y="1"/>
                        <a:pt x="104" y="0"/>
                      </a:cubicBezTo>
                      <a:cubicBezTo>
                        <a:pt x="104" y="6"/>
                        <a:pt x="104" y="6"/>
                        <a:pt x="104" y="6"/>
                      </a:cubicBezTo>
                      <a:cubicBezTo>
                        <a:pt x="108" y="6"/>
                        <a:pt x="112" y="6"/>
                        <a:pt x="116" y="7"/>
                      </a:cubicBezTo>
                      <a:cubicBezTo>
                        <a:pt x="115" y="8"/>
                        <a:pt x="115" y="7"/>
                        <a:pt x="114" y="8"/>
                      </a:cubicBezTo>
                      <a:cubicBezTo>
                        <a:pt x="113" y="8"/>
                        <a:pt x="113" y="9"/>
                        <a:pt x="112" y="9"/>
                      </a:cubicBezTo>
                      <a:cubicBezTo>
                        <a:pt x="110" y="9"/>
                        <a:pt x="109" y="8"/>
                        <a:pt x="107" y="8"/>
                      </a:cubicBezTo>
                      <a:cubicBezTo>
                        <a:pt x="107" y="9"/>
                        <a:pt x="108" y="10"/>
                        <a:pt x="108" y="10"/>
                      </a:cubicBezTo>
                      <a:cubicBezTo>
                        <a:pt x="110" y="11"/>
                        <a:pt x="111" y="10"/>
                        <a:pt x="113" y="10"/>
                      </a:cubicBezTo>
                      <a:cubicBezTo>
                        <a:pt x="114" y="10"/>
                        <a:pt x="116" y="11"/>
                        <a:pt x="116" y="10"/>
                      </a:cubicBezTo>
                      <a:cubicBezTo>
                        <a:pt x="117" y="10"/>
                        <a:pt x="117" y="9"/>
                        <a:pt x="117" y="8"/>
                      </a:cubicBezTo>
                      <a:cubicBezTo>
                        <a:pt x="118" y="8"/>
                        <a:pt x="118" y="8"/>
                        <a:pt x="118" y="8"/>
                      </a:cubicBezTo>
                      <a:cubicBezTo>
                        <a:pt x="119" y="8"/>
                        <a:pt x="120" y="8"/>
                        <a:pt x="121" y="9"/>
                      </a:cubicBezTo>
                      <a:cubicBezTo>
                        <a:pt x="121" y="9"/>
                        <a:pt x="120" y="9"/>
                        <a:pt x="120" y="10"/>
                      </a:cubicBezTo>
                      <a:cubicBezTo>
                        <a:pt x="121" y="10"/>
                        <a:pt x="123" y="10"/>
                        <a:pt x="123" y="9"/>
                      </a:cubicBezTo>
                      <a:cubicBezTo>
                        <a:pt x="123" y="9"/>
                        <a:pt x="124" y="9"/>
                        <a:pt x="124" y="9"/>
                      </a:cubicBezTo>
                      <a:cubicBezTo>
                        <a:pt x="125" y="10"/>
                        <a:pt x="127" y="10"/>
                        <a:pt x="128" y="11"/>
                      </a:cubicBezTo>
                      <a:cubicBezTo>
                        <a:pt x="130" y="11"/>
                        <a:pt x="132" y="12"/>
                        <a:pt x="134" y="13"/>
                      </a:cubicBezTo>
                      <a:cubicBezTo>
                        <a:pt x="134" y="13"/>
                        <a:pt x="134" y="14"/>
                        <a:pt x="133" y="14"/>
                      </a:cubicBezTo>
                      <a:cubicBezTo>
                        <a:pt x="132" y="14"/>
                        <a:pt x="132" y="12"/>
                        <a:pt x="131" y="13"/>
                      </a:cubicBezTo>
                      <a:cubicBezTo>
                        <a:pt x="131" y="14"/>
                        <a:pt x="132" y="14"/>
                        <a:pt x="133" y="15"/>
                      </a:cubicBezTo>
                      <a:cubicBezTo>
                        <a:pt x="134" y="16"/>
                        <a:pt x="135" y="16"/>
                        <a:pt x="135" y="17"/>
                      </a:cubicBezTo>
                      <a:cubicBezTo>
                        <a:pt x="134" y="19"/>
                        <a:pt x="133" y="17"/>
                        <a:pt x="132" y="17"/>
                      </a:cubicBezTo>
                      <a:cubicBezTo>
                        <a:pt x="130" y="17"/>
                        <a:pt x="128" y="20"/>
                        <a:pt x="127" y="18"/>
                      </a:cubicBezTo>
                      <a:cubicBezTo>
                        <a:pt x="127" y="16"/>
                        <a:pt x="128" y="16"/>
                        <a:pt x="129" y="15"/>
                      </a:cubicBezTo>
                      <a:cubicBezTo>
                        <a:pt x="128" y="15"/>
                        <a:pt x="128" y="15"/>
                        <a:pt x="128" y="15"/>
                      </a:cubicBezTo>
                      <a:cubicBezTo>
                        <a:pt x="127" y="15"/>
                        <a:pt x="127" y="16"/>
                        <a:pt x="126" y="16"/>
                      </a:cubicBezTo>
                      <a:cubicBezTo>
                        <a:pt x="126" y="16"/>
                        <a:pt x="125" y="17"/>
                        <a:pt x="124" y="17"/>
                      </a:cubicBezTo>
                      <a:cubicBezTo>
                        <a:pt x="123" y="17"/>
                        <a:pt x="123" y="17"/>
                        <a:pt x="122" y="17"/>
                      </a:cubicBezTo>
                      <a:cubicBezTo>
                        <a:pt x="121" y="17"/>
                        <a:pt x="120" y="18"/>
                        <a:pt x="119" y="19"/>
                      </a:cubicBezTo>
                      <a:cubicBezTo>
                        <a:pt x="118" y="19"/>
                        <a:pt x="118" y="19"/>
                        <a:pt x="117" y="19"/>
                      </a:cubicBezTo>
                      <a:cubicBezTo>
                        <a:pt x="116" y="20"/>
                        <a:pt x="114" y="20"/>
                        <a:pt x="113" y="21"/>
                      </a:cubicBezTo>
                      <a:cubicBezTo>
                        <a:pt x="112" y="22"/>
                        <a:pt x="110" y="23"/>
                        <a:pt x="109" y="23"/>
                      </a:cubicBezTo>
                      <a:cubicBezTo>
                        <a:pt x="109" y="24"/>
                        <a:pt x="108" y="25"/>
                        <a:pt x="108" y="25"/>
                      </a:cubicBezTo>
                      <a:cubicBezTo>
                        <a:pt x="108" y="26"/>
                        <a:pt x="109" y="26"/>
                        <a:pt x="109" y="27"/>
                      </a:cubicBezTo>
                      <a:cubicBezTo>
                        <a:pt x="109" y="27"/>
                        <a:pt x="108" y="28"/>
                        <a:pt x="109" y="29"/>
                      </a:cubicBezTo>
                      <a:cubicBezTo>
                        <a:pt x="109" y="29"/>
                        <a:pt x="110" y="29"/>
                        <a:pt x="111" y="29"/>
                      </a:cubicBezTo>
                      <a:cubicBezTo>
                        <a:pt x="113" y="29"/>
                        <a:pt x="114" y="30"/>
                        <a:pt x="115" y="31"/>
                      </a:cubicBezTo>
                      <a:cubicBezTo>
                        <a:pt x="116" y="32"/>
                        <a:pt x="117" y="32"/>
                        <a:pt x="118" y="32"/>
                      </a:cubicBezTo>
                      <a:cubicBezTo>
                        <a:pt x="120" y="32"/>
                        <a:pt x="121" y="32"/>
                        <a:pt x="121" y="33"/>
                      </a:cubicBezTo>
                      <a:cubicBezTo>
                        <a:pt x="122" y="34"/>
                        <a:pt x="120" y="35"/>
                        <a:pt x="120" y="35"/>
                      </a:cubicBezTo>
                      <a:cubicBezTo>
                        <a:pt x="121" y="36"/>
                        <a:pt x="119" y="37"/>
                        <a:pt x="119" y="38"/>
                      </a:cubicBezTo>
                      <a:cubicBezTo>
                        <a:pt x="119" y="38"/>
                        <a:pt x="120" y="39"/>
                        <a:pt x="121" y="40"/>
                      </a:cubicBezTo>
                      <a:cubicBezTo>
                        <a:pt x="122" y="40"/>
                        <a:pt x="124" y="38"/>
                        <a:pt x="124" y="37"/>
                      </a:cubicBezTo>
                      <a:cubicBezTo>
                        <a:pt x="125" y="36"/>
                        <a:pt x="124" y="34"/>
                        <a:pt x="125" y="34"/>
                      </a:cubicBezTo>
                      <a:cubicBezTo>
                        <a:pt x="130" y="34"/>
                        <a:pt x="134" y="31"/>
                        <a:pt x="134" y="26"/>
                      </a:cubicBezTo>
                      <a:cubicBezTo>
                        <a:pt x="134" y="26"/>
                        <a:pt x="134" y="25"/>
                        <a:pt x="134" y="25"/>
                      </a:cubicBezTo>
                      <a:cubicBezTo>
                        <a:pt x="134" y="24"/>
                        <a:pt x="135" y="23"/>
                        <a:pt x="135" y="22"/>
                      </a:cubicBezTo>
                      <a:cubicBezTo>
                        <a:pt x="136" y="22"/>
                        <a:pt x="136" y="22"/>
                        <a:pt x="136" y="21"/>
                      </a:cubicBezTo>
                      <a:cubicBezTo>
                        <a:pt x="137" y="20"/>
                        <a:pt x="137" y="20"/>
                        <a:pt x="138" y="19"/>
                      </a:cubicBezTo>
                      <a:cubicBezTo>
                        <a:pt x="138" y="19"/>
                        <a:pt x="138" y="19"/>
                        <a:pt x="138" y="19"/>
                      </a:cubicBezTo>
                      <a:cubicBezTo>
                        <a:pt x="138" y="19"/>
                        <a:pt x="139" y="19"/>
                        <a:pt x="139" y="19"/>
                      </a:cubicBezTo>
                      <a:cubicBezTo>
                        <a:pt x="140" y="20"/>
                        <a:pt x="141" y="20"/>
                        <a:pt x="142" y="20"/>
                      </a:cubicBezTo>
                      <a:cubicBezTo>
                        <a:pt x="142" y="20"/>
                        <a:pt x="143" y="20"/>
                        <a:pt x="144" y="20"/>
                      </a:cubicBezTo>
                      <a:cubicBezTo>
                        <a:pt x="145" y="20"/>
                        <a:pt x="145" y="21"/>
                        <a:pt x="146" y="22"/>
                      </a:cubicBezTo>
                      <a:cubicBezTo>
                        <a:pt x="147" y="22"/>
                        <a:pt x="147" y="22"/>
                        <a:pt x="148" y="23"/>
                      </a:cubicBezTo>
                      <a:cubicBezTo>
                        <a:pt x="147" y="24"/>
                        <a:pt x="147" y="24"/>
                        <a:pt x="147" y="25"/>
                      </a:cubicBezTo>
                      <a:cubicBezTo>
                        <a:pt x="147" y="25"/>
                        <a:pt x="147" y="25"/>
                        <a:pt x="147" y="25"/>
                      </a:cubicBezTo>
                      <a:cubicBezTo>
                        <a:pt x="147" y="26"/>
                        <a:pt x="148" y="27"/>
                        <a:pt x="148" y="27"/>
                      </a:cubicBezTo>
                      <a:cubicBezTo>
                        <a:pt x="149" y="27"/>
                        <a:pt x="150" y="26"/>
                        <a:pt x="151" y="26"/>
                      </a:cubicBezTo>
                      <a:cubicBezTo>
                        <a:pt x="152" y="26"/>
                        <a:pt x="152" y="25"/>
                        <a:pt x="153" y="24"/>
                      </a:cubicBezTo>
                      <a:cubicBezTo>
                        <a:pt x="154" y="25"/>
                        <a:pt x="155" y="26"/>
                        <a:pt x="156" y="27"/>
                      </a:cubicBezTo>
                      <a:cubicBezTo>
                        <a:pt x="156" y="27"/>
                        <a:pt x="156" y="28"/>
                        <a:pt x="156" y="28"/>
                      </a:cubicBezTo>
                      <a:cubicBezTo>
                        <a:pt x="157" y="29"/>
                        <a:pt x="156" y="30"/>
                        <a:pt x="156" y="31"/>
                      </a:cubicBezTo>
                      <a:cubicBezTo>
                        <a:pt x="156" y="33"/>
                        <a:pt x="159" y="32"/>
                        <a:pt x="160" y="33"/>
                      </a:cubicBezTo>
                      <a:cubicBezTo>
                        <a:pt x="160" y="34"/>
                        <a:pt x="160" y="34"/>
                        <a:pt x="160" y="35"/>
                      </a:cubicBezTo>
                      <a:cubicBezTo>
                        <a:pt x="161" y="35"/>
                        <a:pt x="162" y="35"/>
                        <a:pt x="162" y="36"/>
                      </a:cubicBezTo>
                      <a:cubicBezTo>
                        <a:pt x="162" y="38"/>
                        <a:pt x="160" y="38"/>
                        <a:pt x="160" y="40"/>
                      </a:cubicBezTo>
                      <a:cubicBezTo>
                        <a:pt x="160" y="41"/>
                        <a:pt x="159" y="41"/>
                        <a:pt x="159" y="42"/>
                      </a:cubicBezTo>
                      <a:cubicBezTo>
                        <a:pt x="159" y="44"/>
                        <a:pt x="161" y="42"/>
                        <a:pt x="162" y="44"/>
                      </a:cubicBezTo>
                      <a:cubicBezTo>
                        <a:pt x="162" y="44"/>
                        <a:pt x="162" y="45"/>
                        <a:pt x="162" y="46"/>
                      </a:cubicBezTo>
                      <a:cubicBezTo>
                        <a:pt x="163" y="47"/>
                        <a:pt x="163" y="48"/>
                        <a:pt x="161" y="48"/>
                      </a:cubicBezTo>
                      <a:cubicBezTo>
                        <a:pt x="160" y="48"/>
                        <a:pt x="160" y="47"/>
                        <a:pt x="159" y="47"/>
                      </a:cubicBezTo>
                      <a:cubicBezTo>
                        <a:pt x="159" y="47"/>
                        <a:pt x="158" y="47"/>
                        <a:pt x="157" y="47"/>
                      </a:cubicBezTo>
                      <a:cubicBezTo>
                        <a:pt x="157" y="47"/>
                        <a:pt x="156" y="47"/>
                        <a:pt x="156" y="47"/>
                      </a:cubicBezTo>
                      <a:cubicBezTo>
                        <a:pt x="154" y="46"/>
                        <a:pt x="153" y="47"/>
                        <a:pt x="152" y="46"/>
                      </a:cubicBezTo>
                      <a:cubicBezTo>
                        <a:pt x="154" y="44"/>
                        <a:pt x="155" y="43"/>
                        <a:pt x="157" y="41"/>
                      </a:cubicBezTo>
                      <a:cubicBezTo>
                        <a:pt x="157" y="41"/>
                        <a:pt x="158" y="41"/>
                        <a:pt x="158" y="40"/>
                      </a:cubicBezTo>
                      <a:cubicBezTo>
                        <a:pt x="157" y="39"/>
                        <a:pt x="156" y="40"/>
                        <a:pt x="155" y="40"/>
                      </a:cubicBezTo>
                      <a:cubicBezTo>
                        <a:pt x="154" y="41"/>
                        <a:pt x="153" y="42"/>
                        <a:pt x="152" y="42"/>
                      </a:cubicBezTo>
                      <a:cubicBezTo>
                        <a:pt x="151" y="42"/>
                        <a:pt x="148" y="41"/>
                        <a:pt x="147" y="42"/>
                      </a:cubicBezTo>
                      <a:cubicBezTo>
                        <a:pt x="147" y="43"/>
                        <a:pt x="148" y="43"/>
                        <a:pt x="148" y="44"/>
                      </a:cubicBezTo>
                      <a:cubicBezTo>
                        <a:pt x="148" y="44"/>
                        <a:pt x="147" y="44"/>
                        <a:pt x="146" y="43"/>
                      </a:cubicBezTo>
                      <a:cubicBezTo>
                        <a:pt x="146" y="43"/>
                        <a:pt x="146" y="42"/>
                        <a:pt x="146" y="42"/>
                      </a:cubicBezTo>
                      <a:cubicBezTo>
                        <a:pt x="145" y="42"/>
                        <a:pt x="143" y="42"/>
                        <a:pt x="142" y="42"/>
                      </a:cubicBezTo>
                      <a:cubicBezTo>
                        <a:pt x="141" y="42"/>
                        <a:pt x="140" y="43"/>
                        <a:pt x="140" y="43"/>
                      </a:cubicBezTo>
                      <a:cubicBezTo>
                        <a:pt x="141" y="44"/>
                        <a:pt x="144" y="43"/>
                        <a:pt x="144" y="44"/>
                      </a:cubicBezTo>
                      <a:cubicBezTo>
                        <a:pt x="143" y="46"/>
                        <a:pt x="142" y="46"/>
                        <a:pt x="142" y="48"/>
                      </a:cubicBezTo>
                      <a:cubicBezTo>
                        <a:pt x="142" y="49"/>
                        <a:pt x="143" y="50"/>
                        <a:pt x="143" y="50"/>
                      </a:cubicBezTo>
                      <a:cubicBezTo>
                        <a:pt x="144" y="50"/>
                        <a:pt x="144" y="49"/>
                        <a:pt x="145" y="49"/>
                      </a:cubicBezTo>
                      <a:cubicBezTo>
                        <a:pt x="145" y="49"/>
                        <a:pt x="145" y="50"/>
                        <a:pt x="146" y="50"/>
                      </a:cubicBezTo>
                      <a:cubicBezTo>
                        <a:pt x="147" y="50"/>
                        <a:pt x="148" y="48"/>
                        <a:pt x="149" y="48"/>
                      </a:cubicBezTo>
                      <a:cubicBezTo>
                        <a:pt x="150" y="50"/>
                        <a:pt x="148" y="51"/>
                        <a:pt x="146" y="51"/>
                      </a:cubicBezTo>
                      <a:cubicBezTo>
                        <a:pt x="144" y="52"/>
                        <a:pt x="142" y="52"/>
                        <a:pt x="141" y="53"/>
                      </a:cubicBezTo>
                      <a:cubicBezTo>
                        <a:pt x="140" y="53"/>
                        <a:pt x="138" y="55"/>
                        <a:pt x="137" y="54"/>
                      </a:cubicBezTo>
                      <a:cubicBezTo>
                        <a:pt x="137" y="52"/>
                        <a:pt x="139" y="53"/>
                        <a:pt x="139" y="52"/>
                      </a:cubicBezTo>
                      <a:cubicBezTo>
                        <a:pt x="137" y="51"/>
                        <a:pt x="136" y="52"/>
                        <a:pt x="134" y="53"/>
                      </a:cubicBezTo>
                      <a:cubicBezTo>
                        <a:pt x="132" y="54"/>
                        <a:pt x="129" y="54"/>
                        <a:pt x="128" y="56"/>
                      </a:cubicBezTo>
                      <a:cubicBezTo>
                        <a:pt x="128" y="57"/>
                        <a:pt x="128" y="58"/>
                        <a:pt x="128" y="58"/>
                      </a:cubicBezTo>
                      <a:cubicBezTo>
                        <a:pt x="128" y="58"/>
                        <a:pt x="126" y="58"/>
                        <a:pt x="126" y="59"/>
                      </a:cubicBezTo>
                      <a:cubicBezTo>
                        <a:pt x="125" y="59"/>
                        <a:pt x="124" y="60"/>
                        <a:pt x="123" y="60"/>
                      </a:cubicBezTo>
                      <a:cubicBezTo>
                        <a:pt x="123" y="60"/>
                        <a:pt x="122" y="60"/>
                        <a:pt x="122" y="60"/>
                      </a:cubicBezTo>
                      <a:cubicBezTo>
                        <a:pt x="121" y="60"/>
                        <a:pt x="121" y="62"/>
                        <a:pt x="120" y="62"/>
                      </a:cubicBezTo>
                      <a:cubicBezTo>
                        <a:pt x="119" y="63"/>
                        <a:pt x="118" y="63"/>
                        <a:pt x="118" y="63"/>
                      </a:cubicBezTo>
                      <a:cubicBezTo>
                        <a:pt x="117" y="64"/>
                        <a:pt x="117" y="65"/>
                        <a:pt x="116" y="65"/>
                      </a:cubicBezTo>
                      <a:cubicBezTo>
                        <a:pt x="116" y="65"/>
                        <a:pt x="115" y="65"/>
                        <a:pt x="115" y="65"/>
                      </a:cubicBezTo>
                      <a:cubicBezTo>
                        <a:pt x="115" y="66"/>
                        <a:pt x="115" y="68"/>
                        <a:pt x="115" y="70"/>
                      </a:cubicBezTo>
                      <a:cubicBezTo>
                        <a:pt x="113" y="71"/>
                        <a:pt x="112" y="71"/>
                        <a:pt x="110" y="72"/>
                      </a:cubicBezTo>
                      <a:cubicBezTo>
                        <a:pt x="110" y="73"/>
                        <a:pt x="109" y="73"/>
                        <a:pt x="108" y="73"/>
                      </a:cubicBezTo>
                      <a:cubicBezTo>
                        <a:pt x="107" y="74"/>
                        <a:pt x="106" y="75"/>
                        <a:pt x="105" y="75"/>
                      </a:cubicBezTo>
                      <a:cubicBezTo>
                        <a:pt x="105" y="75"/>
                        <a:pt x="104" y="76"/>
                        <a:pt x="104" y="76"/>
                      </a:cubicBezTo>
                      <a:cubicBezTo>
                        <a:pt x="104" y="121"/>
                        <a:pt x="104" y="121"/>
                        <a:pt x="104" y="121"/>
                      </a:cubicBezTo>
                      <a:cubicBezTo>
                        <a:pt x="104" y="121"/>
                        <a:pt x="105" y="120"/>
                        <a:pt x="105" y="120"/>
                      </a:cubicBezTo>
                      <a:cubicBezTo>
                        <a:pt x="106" y="119"/>
                        <a:pt x="106" y="118"/>
                        <a:pt x="107" y="117"/>
                      </a:cubicBezTo>
                      <a:cubicBezTo>
                        <a:pt x="108" y="117"/>
                        <a:pt x="109" y="117"/>
                        <a:pt x="110" y="117"/>
                      </a:cubicBezTo>
                      <a:cubicBezTo>
                        <a:pt x="111" y="116"/>
                        <a:pt x="112" y="116"/>
                        <a:pt x="112" y="115"/>
                      </a:cubicBezTo>
                      <a:cubicBezTo>
                        <a:pt x="113" y="115"/>
                        <a:pt x="113" y="114"/>
                        <a:pt x="114" y="115"/>
                      </a:cubicBezTo>
                      <a:cubicBezTo>
                        <a:pt x="115" y="116"/>
                        <a:pt x="113" y="116"/>
                        <a:pt x="114" y="117"/>
                      </a:cubicBezTo>
                      <a:cubicBezTo>
                        <a:pt x="115" y="118"/>
                        <a:pt x="116" y="116"/>
                        <a:pt x="117" y="116"/>
                      </a:cubicBezTo>
                      <a:cubicBezTo>
                        <a:pt x="117" y="116"/>
                        <a:pt x="118" y="116"/>
                        <a:pt x="119" y="117"/>
                      </a:cubicBezTo>
                      <a:cubicBezTo>
                        <a:pt x="120" y="117"/>
                        <a:pt x="120" y="118"/>
                        <a:pt x="121" y="118"/>
                      </a:cubicBezTo>
                      <a:cubicBezTo>
                        <a:pt x="121" y="118"/>
                        <a:pt x="122" y="118"/>
                        <a:pt x="123" y="118"/>
                      </a:cubicBezTo>
                      <a:cubicBezTo>
                        <a:pt x="124" y="118"/>
                        <a:pt x="125" y="119"/>
                        <a:pt x="126" y="119"/>
                      </a:cubicBezTo>
                      <a:cubicBezTo>
                        <a:pt x="127" y="119"/>
                        <a:pt x="127" y="118"/>
                        <a:pt x="128" y="118"/>
                      </a:cubicBezTo>
                      <a:cubicBezTo>
                        <a:pt x="130" y="117"/>
                        <a:pt x="130" y="118"/>
                        <a:pt x="131" y="119"/>
                      </a:cubicBezTo>
                      <a:cubicBezTo>
                        <a:pt x="132" y="119"/>
                        <a:pt x="132" y="118"/>
                        <a:pt x="133" y="118"/>
                      </a:cubicBezTo>
                      <a:cubicBezTo>
                        <a:pt x="133" y="119"/>
                        <a:pt x="133" y="120"/>
                        <a:pt x="134" y="121"/>
                      </a:cubicBezTo>
                      <a:cubicBezTo>
                        <a:pt x="134" y="121"/>
                        <a:pt x="134" y="121"/>
                        <a:pt x="134" y="122"/>
                      </a:cubicBezTo>
                      <a:cubicBezTo>
                        <a:pt x="135" y="122"/>
                        <a:pt x="135" y="122"/>
                        <a:pt x="136" y="123"/>
                      </a:cubicBezTo>
                      <a:cubicBezTo>
                        <a:pt x="137" y="123"/>
                        <a:pt x="137" y="124"/>
                        <a:pt x="138" y="125"/>
                      </a:cubicBezTo>
                      <a:cubicBezTo>
                        <a:pt x="139" y="126"/>
                        <a:pt x="141" y="127"/>
                        <a:pt x="142" y="127"/>
                      </a:cubicBezTo>
                      <a:cubicBezTo>
                        <a:pt x="143" y="127"/>
                        <a:pt x="144" y="127"/>
                        <a:pt x="145" y="127"/>
                      </a:cubicBezTo>
                      <a:cubicBezTo>
                        <a:pt x="147" y="127"/>
                        <a:pt x="148" y="128"/>
                        <a:pt x="150" y="129"/>
                      </a:cubicBezTo>
                      <a:cubicBezTo>
                        <a:pt x="151" y="130"/>
                        <a:pt x="152" y="131"/>
                        <a:pt x="152" y="131"/>
                      </a:cubicBezTo>
                      <a:cubicBezTo>
                        <a:pt x="152" y="132"/>
                        <a:pt x="152" y="133"/>
                        <a:pt x="152" y="133"/>
                      </a:cubicBezTo>
                      <a:cubicBezTo>
                        <a:pt x="153" y="135"/>
                        <a:pt x="155" y="135"/>
                        <a:pt x="154" y="137"/>
                      </a:cubicBezTo>
                      <a:cubicBezTo>
                        <a:pt x="154" y="138"/>
                        <a:pt x="155" y="138"/>
                        <a:pt x="156" y="139"/>
                      </a:cubicBezTo>
                      <a:cubicBezTo>
                        <a:pt x="156" y="139"/>
                        <a:pt x="157" y="140"/>
                        <a:pt x="157" y="140"/>
                      </a:cubicBezTo>
                      <a:cubicBezTo>
                        <a:pt x="158" y="140"/>
                        <a:pt x="158" y="140"/>
                        <a:pt x="159" y="140"/>
                      </a:cubicBezTo>
                      <a:cubicBezTo>
                        <a:pt x="160" y="140"/>
                        <a:pt x="161" y="140"/>
                        <a:pt x="162" y="141"/>
                      </a:cubicBezTo>
                      <a:cubicBezTo>
                        <a:pt x="162" y="141"/>
                        <a:pt x="163" y="141"/>
                        <a:pt x="164" y="141"/>
                      </a:cubicBezTo>
                      <a:cubicBezTo>
                        <a:pt x="164" y="142"/>
                        <a:pt x="164" y="143"/>
                        <a:pt x="165" y="143"/>
                      </a:cubicBezTo>
                      <a:cubicBezTo>
                        <a:pt x="165" y="144"/>
                        <a:pt x="166" y="143"/>
                        <a:pt x="167" y="143"/>
                      </a:cubicBezTo>
                      <a:cubicBezTo>
                        <a:pt x="168" y="143"/>
                        <a:pt x="170" y="144"/>
                        <a:pt x="171" y="144"/>
                      </a:cubicBezTo>
                      <a:cubicBezTo>
                        <a:pt x="171" y="144"/>
                        <a:pt x="172" y="144"/>
                        <a:pt x="172" y="144"/>
                      </a:cubicBezTo>
                      <a:cubicBezTo>
                        <a:pt x="174" y="144"/>
                        <a:pt x="175" y="145"/>
                        <a:pt x="176" y="146"/>
                      </a:cubicBezTo>
                      <a:cubicBezTo>
                        <a:pt x="163" y="166"/>
                        <a:pt x="143" y="181"/>
                        <a:pt x="119" y="187"/>
                      </a:cubicBezTo>
                      <a:cubicBezTo>
                        <a:pt x="119" y="186"/>
                        <a:pt x="118" y="185"/>
                        <a:pt x="118" y="184"/>
                      </a:cubicBezTo>
                      <a:cubicBezTo>
                        <a:pt x="118" y="182"/>
                        <a:pt x="119" y="181"/>
                        <a:pt x="118" y="179"/>
                      </a:cubicBezTo>
                      <a:cubicBezTo>
                        <a:pt x="118" y="178"/>
                        <a:pt x="118" y="175"/>
                        <a:pt x="117" y="175"/>
                      </a:cubicBezTo>
                      <a:cubicBezTo>
                        <a:pt x="117" y="174"/>
                        <a:pt x="115" y="172"/>
                        <a:pt x="113" y="171"/>
                      </a:cubicBezTo>
                      <a:cubicBezTo>
                        <a:pt x="113" y="171"/>
                        <a:pt x="112" y="171"/>
                        <a:pt x="111" y="170"/>
                      </a:cubicBezTo>
                      <a:cubicBezTo>
                        <a:pt x="109" y="170"/>
                        <a:pt x="106" y="168"/>
                        <a:pt x="105" y="166"/>
                      </a:cubicBezTo>
                      <a:cubicBezTo>
                        <a:pt x="105" y="166"/>
                        <a:pt x="105" y="165"/>
                        <a:pt x="105" y="164"/>
                      </a:cubicBezTo>
                      <a:cubicBezTo>
                        <a:pt x="105" y="164"/>
                        <a:pt x="104" y="163"/>
                        <a:pt x="104" y="163"/>
                      </a:cubicBezTo>
                      <a:lnTo>
                        <a:pt x="104" y="194"/>
                      </a:lnTo>
                      <a:close/>
                      <a:moveTo>
                        <a:pt x="2" y="78"/>
                      </a:moveTo>
                      <a:cubicBezTo>
                        <a:pt x="2" y="79"/>
                        <a:pt x="1" y="81"/>
                        <a:pt x="1" y="83"/>
                      </a:cubicBezTo>
                      <a:cubicBezTo>
                        <a:pt x="1" y="84"/>
                        <a:pt x="1" y="86"/>
                        <a:pt x="0" y="87"/>
                      </a:cubicBezTo>
                      <a:cubicBezTo>
                        <a:pt x="0" y="91"/>
                        <a:pt x="0" y="94"/>
                        <a:pt x="0" y="97"/>
                      </a:cubicBezTo>
                      <a:cubicBezTo>
                        <a:pt x="0" y="101"/>
                        <a:pt x="0" y="104"/>
                        <a:pt x="0" y="107"/>
                      </a:cubicBezTo>
                      <a:cubicBezTo>
                        <a:pt x="1" y="109"/>
                        <a:pt x="1" y="111"/>
                        <a:pt x="1" y="112"/>
                      </a:cubicBezTo>
                      <a:cubicBezTo>
                        <a:pt x="1" y="114"/>
                        <a:pt x="2" y="115"/>
                        <a:pt x="2" y="117"/>
                      </a:cubicBezTo>
                      <a:cubicBezTo>
                        <a:pt x="2" y="119"/>
                        <a:pt x="3" y="120"/>
                        <a:pt x="3" y="122"/>
                      </a:cubicBezTo>
                      <a:cubicBezTo>
                        <a:pt x="4" y="125"/>
                        <a:pt x="5" y="128"/>
                        <a:pt x="6" y="131"/>
                      </a:cubicBezTo>
                      <a:cubicBezTo>
                        <a:pt x="6" y="132"/>
                        <a:pt x="7" y="134"/>
                        <a:pt x="8" y="135"/>
                      </a:cubicBezTo>
                      <a:cubicBezTo>
                        <a:pt x="8" y="137"/>
                        <a:pt x="9" y="138"/>
                        <a:pt x="10" y="140"/>
                      </a:cubicBezTo>
                      <a:cubicBezTo>
                        <a:pt x="10" y="140"/>
                        <a:pt x="10" y="141"/>
                        <a:pt x="11" y="142"/>
                      </a:cubicBezTo>
                      <a:cubicBezTo>
                        <a:pt x="11" y="143"/>
                        <a:pt x="12" y="144"/>
                        <a:pt x="13" y="146"/>
                      </a:cubicBezTo>
                      <a:cubicBezTo>
                        <a:pt x="15" y="150"/>
                        <a:pt x="18" y="154"/>
                        <a:pt x="21" y="157"/>
                      </a:cubicBezTo>
                      <a:cubicBezTo>
                        <a:pt x="22" y="159"/>
                        <a:pt x="24" y="161"/>
                        <a:pt x="25" y="163"/>
                      </a:cubicBezTo>
                      <a:cubicBezTo>
                        <a:pt x="26" y="164"/>
                        <a:pt x="27" y="165"/>
                        <a:pt x="28" y="166"/>
                      </a:cubicBezTo>
                      <a:cubicBezTo>
                        <a:pt x="30" y="167"/>
                        <a:pt x="31" y="168"/>
                        <a:pt x="32" y="169"/>
                      </a:cubicBezTo>
                      <a:cubicBezTo>
                        <a:pt x="37" y="174"/>
                        <a:pt x="43" y="178"/>
                        <a:pt x="49" y="182"/>
                      </a:cubicBezTo>
                      <a:cubicBezTo>
                        <a:pt x="50" y="183"/>
                        <a:pt x="52" y="183"/>
                        <a:pt x="53" y="184"/>
                      </a:cubicBezTo>
                      <a:cubicBezTo>
                        <a:pt x="56" y="185"/>
                        <a:pt x="59" y="187"/>
                        <a:pt x="62" y="188"/>
                      </a:cubicBezTo>
                      <a:cubicBezTo>
                        <a:pt x="63" y="188"/>
                        <a:pt x="64" y="189"/>
                        <a:pt x="66" y="190"/>
                      </a:cubicBezTo>
                      <a:cubicBezTo>
                        <a:pt x="76" y="193"/>
                        <a:pt x="86" y="195"/>
                        <a:pt x="97" y="195"/>
                      </a:cubicBezTo>
                      <a:cubicBezTo>
                        <a:pt x="99" y="195"/>
                        <a:pt x="102" y="195"/>
                        <a:pt x="104" y="194"/>
                      </a:cubicBezTo>
                      <a:cubicBezTo>
                        <a:pt x="104" y="163"/>
                        <a:pt x="104" y="163"/>
                        <a:pt x="104" y="163"/>
                      </a:cubicBezTo>
                      <a:cubicBezTo>
                        <a:pt x="104" y="162"/>
                        <a:pt x="103" y="162"/>
                        <a:pt x="103" y="161"/>
                      </a:cubicBezTo>
                      <a:cubicBezTo>
                        <a:pt x="101" y="159"/>
                        <a:pt x="100" y="157"/>
                        <a:pt x="99" y="155"/>
                      </a:cubicBezTo>
                      <a:cubicBezTo>
                        <a:pt x="98" y="154"/>
                        <a:pt x="98" y="153"/>
                        <a:pt x="97" y="152"/>
                      </a:cubicBezTo>
                      <a:cubicBezTo>
                        <a:pt x="97" y="151"/>
                        <a:pt x="95" y="151"/>
                        <a:pt x="95" y="150"/>
                      </a:cubicBezTo>
                      <a:cubicBezTo>
                        <a:pt x="95" y="149"/>
                        <a:pt x="94" y="148"/>
                        <a:pt x="94" y="147"/>
                      </a:cubicBezTo>
                      <a:cubicBezTo>
                        <a:pt x="94" y="146"/>
                        <a:pt x="96" y="145"/>
                        <a:pt x="96" y="144"/>
                      </a:cubicBezTo>
                      <a:cubicBezTo>
                        <a:pt x="96" y="144"/>
                        <a:pt x="95" y="143"/>
                        <a:pt x="95" y="143"/>
                      </a:cubicBezTo>
                      <a:cubicBezTo>
                        <a:pt x="95" y="141"/>
                        <a:pt x="95" y="140"/>
                        <a:pt x="96" y="139"/>
                      </a:cubicBezTo>
                      <a:cubicBezTo>
                        <a:pt x="96" y="138"/>
                        <a:pt x="96" y="138"/>
                        <a:pt x="97" y="137"/>
                      </a:cubicBezTo>
                      <a:cubicBezTo>
                        <a:pt x="97" y="137"/>
                        <a:pt x="98" y="137"/>
                        <a:pt x="98" y="136"/>
                      </a:cubicBezTo>
                      <a:cubicBezTo>
                        <a:pt x="99" y="136"/>
                        <a:pt x="99" y="135"/>
                        <a:pt x="99" y="134"/>
                      </a:cubicBezTo>
                      <a:cubicBezTo>
                        <a:pt x="100" y="133"/>
                        <a:pt x="101" y="133"/>
                        <a:pt x="102" y="132"/>
                      </a:cubicBezTo>
                      <a:cubicBezTo>
                        <a:pt x="102" y="131"/>
                        <a:pt x="102" y="127"/>
                        <a:pt x="102" y="126"/>
                      </a:cubicBezTo>
                      <a:cubicBezTo>
                        <a:pt x="102" y="125"/>
                        <a:pt x="101" y="125"/>
                        <a:pt x="101" y="124"/>
                      </a:cubicBezTo>
                      <a:cubicBezTo>
                        <a:pt x="100" y="123"/>
                        <a:pt x="100" y="121"/>
                        <a:pt x="99" y="121"/>
                      </a:cubicBezTo>
                      <a:cubicBezTo>
                        <a:pt x="98" y="121"/>
                        <a:pt x="97" y="122"/>
                        <a:pt x="97" y="123"/>
                      </a:cubicBezTo>
                      <a:cubicBezTo>
                        <a:pt x="97" y="124"/>
                        <a:pt x="97" y="124"/>
                        <a:pt x="96" y="125"/>
                      </a:cubicBezTo>
                      <a:cubicBezTo>
                        <a:pt x="95" y="125"/>
                        <a:pt x="94" y="123"/>
                        <a:pt x="93" y="123"/>
                      </a:cubicBezTo>
                      <a:cubicBezTo>
                        <a:pt x="92" y="123"/>
                        <a:pt x="92" y="123"/>
                        <a:pt x="91" y="123"/>
                      </a:cubicBezTo>
                      <a:cubicBezTo>
                        <a:pt x="90" y="122"/>
                        <a:pt x="90" y="121"/>
                        <a:pt x="89" y="120"/>
                      </a:cubicBezTo>
                      <a:cubicBezTo>
                        <a:pt x="88" y="120"/>
                        <a:pt x="87" y="120"/>
                        <a:pt x="87" y="119"/>
                      </a:cubicBezTo>
                      <a:cubicBezTo>
                        <a:pt x="86" y="119"/>
                        <a:pt x="87" y="118"/>
                        <a:pt x="86" y="117"/>
                      </a:cubicBezTo>
                      <a:cubicBezTo>
                        <a:pt x="85" y="116"/>
                        <a:pt x="84" y="114"/>
                        <a:pt x="83" y="113"/>
                      </a:cubicBezTo>
                      <a:cubicBezTo>
                        <a:pt x="82" y="113"/>
                        <a:pt x="81" y="113"/>
                        <a:pt x="80" y="112"/>
                      </a:cubicBezTo>
                      <a:cubicBezTo>
                        <a:pt x="79" y="112"/>
                        <a:pt x="79" y="112"/>
                        <a:pt x="78" y="112"/>
                      </a:cubicBezTo>
                      <a:cubicBezTo>
                        <a:pt x="78" y="112"/>
                        <a:pt x="77" y="112"/>
                        <a:pt x="76" y="112"/>
                      </a:cubicBezTo>
                      <a:cubicBezTo>
                        <a:pt x="74" y="110"/>
                        <a:pt x="73" y="107"/>
                        <a:pt x="71" y="107"/>
                      </a:cubicBezTo>
                      <a:cubicBezTo>
                        <a:pt x="69" y="107"/>
                        <a:pt x="68" y="108"/>
                        <a:pt x="67" y="108"/>
                      </a:cubicBezTo>
                      <a:cubicBezTo>
                        <a:pt x="66" y="108"/>
                        <a:pt x="65" y="107"/>
                        <a:pt x="64" y="107"/>
                      </a:cubicBezTo>
                      <a:cubicBezTo>
                        <a:pt x="62" y="106"/>
                        <a:pt x="61" y="106"/>
                        <a:pt x="60" y="105"/>
                      </a:cubicBezTo>
                      <a:cubicBezTo>
                        <a:pt x="59" y="105"/>
                        <a:pt x="58" y="104"/>
                        <a:pt x="58" y="104"/>
                      </a:cubicBezTo>
                      <a:cubicBezTo>
                        <a:pt x="57" y="104"/>
                        <a:pt x="56" y="104"/>
                        <a:pt x="56" y="103"/>
                      </a:cubicBezTo>
                      <a:cubicBezTo>
                        <a:pt x="55" y="103"/>
                        <a:pt x="54" y="102"/>
                        <a:pt x="54" y="102"/>
                      </a:cubicBezTo>
                      <a:cubicBezTo>
                        <a:pt x="53" y="101"/>
                        <a:pt x="52" y="100"/>
                        <a:pt x="52" y="100"/>
                      </a:cubicBezTo>
                      <a:cubicBezTo>
                        <a:pt x="52" y="99"/>
                        <a:pt x="53" y="98"/>
                        <a:pt x="53" y="97"/>
                      </a:cubicBezTo>
                      <a:cubicBezTo>
                        <a:pt x="53" y="95"/>
                        <a:pt x="51" y="93"/>
                        <a:pt x="50" y="92"/>
                      </a:cubicBezTo>
                      <a:cubicBezTo>
                        <a:pt x="49" y="91"/>
                        <a:pt x="48" y="90"/>
                        <a:pt x="47" y="89"/>
                      </a:cubicBezTo>
                      <a:cubicBezTo>
                        <a:pt x="47" y="88"/>
                        <a:pt x="47" y="88"/>
                        <a:pt x="47" y="87"/>
                      </a:cubicBezTo>
                      <a:cubicBezTo>
                        <a:pt x="47" y="87"/>
                        <a:pt x="46" y="86"/>
                        <a:pt x="45" y="85"/>
                      </a:cubicBezTo>
                      <a:cubicBezTo>
                        <a:pt x="45" y="84"/>
                        <a:pt x="44" y="83"/>
                        <a:pt x="43" y="82"/>
                      </a:cubicBezTo>
                      <a:cubicBezTo>
                        <a:pt x="43" y="81"/>
                        <a:pt x="44" y="80"/>
                        <a:pt x="43" y="79"/>
                      </a:cubicBezTo>
                      <a:cubicBezTo>
                        <a:pt x="43" y="77"/>
                        <a:pt x="40" y="78"/>
                        <a:pt x="40" y="80"/>
                      </a:cubicBezTo>
                      <a:cubicBezTo>
                        <a:pt x="40" y="81"/>
                        <a:pt x="41" y="82"/>
                        <a:pt x="42" y="82"/>
                      </a:cubicBezTo>
                      <a:cubicBezTo>
                        <a:pt x="42" y="83"/>
                        <a:pt x="42" y="84"/>
                        <a:pt x="42" y="85"/>
                      </a:cubicBezTo>
                      <a:cubicBezTo>
                        <a:pt x="43" y="86"/>
                        <a:pt x="43" y="86"/>
                        <a:pt x="44" y="87"/>
                      </a:cubicBezTo>
                      <a:cubicBezTo>
                        <a:pt x="44" y="89"/>
                        <a:pt x="44" y="90"/>
                        <a:pt x="44" y="91"/>
                      </a:cubicBezTo>
                      <a:cubicBezTo>
                        <a:pt x="45" y="92"/>
                        <a:pt x="46" y="93"/>
                        <a:pt x="45" y="94"/>
                      </a:cubicBezTo>
                      <a:cubicBezTo>
                        <a:pt x="44" y="94"/>
                        <a:pt x="44" y="93"/>
                        <a:pt x="43" y="92"/>
                      </a:cubicBezTo>
                      <a:cubicBezTo>
                        <a:pt x="43" y="92"/>
                        <a:pt x="42" y="91"/>
                        <a:pt x="42" y="91"/>
                      </a:cubicBezTo>
                      <a:cubicBezTo>
                        <a:pt x="41" y="90"/>
                        <a:pt x="42" y="89"/>
                        <a:pt x="42" y="88"/>
                      </a:cubicBezTo>
                      <a:cubicBezTo>
                        <a:pt x="41" y="87"/>
                        <a:pt x="38" y="87"/>
                        <a:pt x="38" y="85"/>
                      </a:cubicBezTo>
                      <a:cubicBezTo>
                        <a:pt x="38" y="84"/>
                        <a:pt x="40" y="84"/>
                        <a:pt x="40" y="83"/>
                      </a:cubicBezTo>
                      <a:cubicBezTo>
                        <a:pt x="40" y="82"/>
                        <a:pt x="38" y="81"/>
                        <a:pt x="38" y="81"/>
                      </a:cubicBezTo>
                      <a:cubicBezTo>
                        <a:pt x="38" y="80"/>
                        <a:pt x="38" y="79"/>
                        <a:pt x="38" y="77"/>
                      </a:cubicBezTo>
                      <a:cubicBezTo>
                        <a:pt x="38" y="76"/>
                        <a:pt x="38" y="75"/>
                        <a:pt x="37" y="74"/>
                      </a:cubicBezTo>
                      <a:cubicBezTo>
                        <a:pt x="37" y="74"/>
                        <a:pt x="36" y="73"/>
                        <a:pt x="35" y="72"/>
                      </a:cubicBezTo>
                      <a:cubicBezTo>
                        <a:pt x="35" y="72"/>
                        <a:pt x="34" y="72"/>
                        <a:pt x="33" y="71"/>
                      </a:cubicBezTo>
                      <a:cubicBezTo>
                        <a:pt x="33" y="71"/>
                        <a:pt x="33" y="69"/>
                        <a:pt x="33" y="69"/>
                      </a:cubicBezTo>
                      <a:cubicBezTo>
                        <a:pt x="32" y="67"/>
                        <a:pt x="33" y="66"/>
                        <a:pt x="33" y="65"/>
                      </a:cubicBezTo>
                      <a:cubicBezTo>
                        <a:pt x="32" y="63"/>
                        <a:pt x="32" y="62"/>
                        <a:pt x="33" y="61"/>
                      </a:cubicBezTo>
                      <a:cubicBezTo>
                        <a:pt x="33" y="60"/>
                        <a:pt x="34" y="59"/>
                        <a:pt x="35" y="58"/>
                      </a:cubicBezTo>
                      <a:cubicBezTo>
                        <a:pt x="35" y="57"/>
                        <a:pt x="35" y="57"/>
                        <a:pt x="35" y="56"/>
                      </a:cubicBezTo>
                      <a:cubicBezTo>
                        <a:pt x="36" y="54"/>
                        <a:pt x="38" y="53"/>
                        <a:pt x="39" y="52"/>
                      </a:cubicBezTo>
                      <a:cubicBezTo>
                        <a:pt x="40" y="50"/>
                        <a:pt x="41" y="49"/>
                        <a:pt x="42" y="47"/>
                      </a:cubicBezTo>
                      <a:cubicBezTo>
                        <a:pt x="42" y="47"/>
                        <a:pt x="43" y="45"/>
                        <a:pt x="43" y="45"/>
                      </a:cubicBezTo>
                      <a:cubicBezTo>
                        <a:pt x="43" y="44"/>
                        <a:pt x="41" y="43"/>
                        <a:pt x="41" y="42"/>
                      </a:cubicBezTo>
                      <a:cubicBezTo>
                        <a:pt x="41" y="41"/>
                        <a:pt x="42" y="41"/>
                        <a:pt x="42" y="40"/>
                      </a:cubicBezTo>
                      <a:cubicBezTo>
                        <a:pt x="43" y="40"/>
                        <a:pt x="43" y="39"/>
                        <a:pt x="43" y="38"/>
                      </a:cubicBezTo>
                      <a:cubicBezTo>
                        <a:pt x="43" y="37"/>
                        <a:pt x="42" y="36"/>
                        <a:pt x="42" y="35"/>
                      </a:cubicBezTo>
                      <a:cubicBezTo>
                        <a:pt x="43" y="34"/>
                        <a:pt x="44" y="34"/>
                        <a:pt x="43" y="33"/>
                      </a:cubicBezTo>
                      <a:cubicBezTo>
                        <a:pt x="42" y="32"/>
                        <a:pt x="41" y="33"/>
                        <a:pt x="40" y="33"/>
                      </a:cubicBezTo>
                      <a:cubicBezTo>
                        <a:pt x="40" y="32"/>
                        <a:pt x="41" y="32"/>
                        <a:pt x="41" y="30"/>
                      </a:cubicBezTo>
                      <a:cubicBezTo>
                        <a:pt x="41" y="30"/>
                        <a:pt x="40" y="30"/>
                        <a:pt x="40" y="29"/>
                      </a:cubicBezTo>
                      <a:cubicBezTo>
                        <a:pt x="41" y="29"/>
                        <a:pt x="41" y="28"/>
                        <a:pt x="41" y="28"/>
                      </a:cubicBezTo>
                      <a:cubicBezTo>
                        <a:pt x="41" y="27"/>
                        <a:pt x="40" y="26"/>
                        <a:pt x="40" y="25"/>
                      </a:cubicBezTo>
                      <a:cubicBezTo>
                        <a:pt x="51" y="16"/>
                        <a:pt x="65" y="10"/>
                        <a:pt x="81" y="7"/>
                      </a:cubicBezTo>
                      <a:cubicBezTo>
                        <a:pt x="81" y="7"/>
                        <a:pt x="81" y="7"/>
                        <a:pt x="81" y="7"/>
                      </a:cubicBezTo>
                      <a:cubicBezTo>
                        <a:pt x="81" y="7"/>
                        <a:pt x="81" y="7"/>
                        <a:pt x="82" y="8"/>
                      </a:cubicBezTo>
                      <a:cubicBezTo>
                        <a:pt x="82" y="7"/>
                        <a:pt x="83" y="8"/>
                        <a:pt x="84" y="8"/>
                      </a:cubicBezTo>
                      <a:cubicBezTo>
                        <a:pt x="85" y="8"/>
                        <a:pt x="86" y="7"/>
                        <a:pt x="87" y="7"/>
                      </a:cubicBezTo>
                      <a:cubicBezTo>
                        <a:pt x="89" y="8"/>
                        <a:pt x="92" y="9"/>
                        <a:pt x="93" y="8"/>
                      </a:cubicBezTo>
                      <a:cubicBezTo>
                        <a:pt x="94" y="8"/>
                        <a:pt x="94" y="8"/>
                        <a:pt x="94" y="7"/>
                      </a:cubicBezTo>
                      <a:cubicBezTo>
                        <a:pt x="94" y="7"/>
                        <a:pt x="95" y="6"/>
                        <a:pt x="95" y="5"/>
                      </a:cubicBezTo>
                      <a:cubicBezTo>
                        <a:pt x="96" y="5"/>
                        <a:pt x="96" y="5"/>
                        <a:pt x="97" y="5"/>
                      </a:cubicBezTo>
                      <a:cubicBezTo>
                        <a:pt x="99" y="5"/>
                        <a:pt x="102" y="5"/>
                        <a:pt x="104" y="6"/>
                      </a:cubicBezTo>
                      <a:cubicBezTo>
                        <a:pt x="104" y="0"/>
                        <a:pt x="104" y="0"/>
                        <a:pt x="104" y="0"/>
                      </a:cubicBezTo>
                      <a:cubicBezTo>
                        <a:pt x="102" y="0"/>
                        <a:pt x="101" y="0"/>
                        <a:pt x="99" y="0"/>
                      </a:cubicBezTo>
                      <a:cubicBezTo>
                        <a:pt x="98" y="0"/>
                        <a:pt x="98" y="0"/>
                        <a:pt x="97" y="0"/>
                      </a:cubicBezTo>
                      <a:cubicBezTo>
                        <a:pt x="96" y="0"/>
                        <a:pt x="95" y="0"/>
                        <a:pt x="94" y="0"/>
                      </a:cubicBezTo>
                      <a:cubicBezTo>
                        <a:pt x="84" y="0"/>
                        <a:pt x="75" y="2"/>
                        <a:pt x="66" y="5"/>
                      </a:cubicBezTo>
                      <a:cubicBezTo>
                        <a:pt x="64" y="6"/>
                        <a:pt x="63" y="6"/>
                        <a:pt x="62" y="7"/>
                      </a:cubicBezTo>
                      <a:cubicBezTo>
                        <a:pt x="61" y="7"/>
                        <a:pt x="61" y="7"/>
                        <a:pt x="60" y="7"/>
                      </a:cubicBezTo>
                      <a:cubicBezTo>
                        <a:pt x="59" y="8"/>
                        <a:pt x="58" y="8"/>
                        <a:pt x="57" y="9"/>
                      </a:cubicBezTo>
                      <a:cubicBezTo>
                        <a:pt x="56" y="9"/>
                        <a:pt x="54" y="10"/>
                        <a:pt x="53" y="11"/>
                      </a:cubicBezTo>
                      <a:cubicBezTo>
                        <a:pt x="52" y="11"/>
                        <a:pt x="50" y="12"/>
                        <a:pt x="49" y="13"/>
                      </a:cubicBezTo>
                      <a:cubicBezTo>
                        <a:pt x="43" y="16"/>
                        <a:pt x="38" y="20"/>
                        <a:pt x="33" y="24"/>
                      </a:cubicBezTo>
                      <a:cubicBezTo>
                        <a:pt x="33" y="24"/>
                        <a:pt x="32" y="25"/>
                        <a:pt x="32" y="25"/>
                      </a:cubicBezTo>
                      <a:cubicBezTo>
                        <a:pt x="31" y="26"/>
                        <a:pt x="30" y="27"/>
                        <a:pt x="28" y="29"/>
                      </a:cubicBezTo>
                      <a:cubicBezTo>
                        <a:pt x="27" y="30"/>
                        <a:pt x="26" y="31"/>
                        <a:pt x="25" y="32"/>
                      </a:cubicBezTo>
                      <a:cubicBezTo>
                        <a:pt x="24" y="34"/>
                        <a:pt x="22" y="35"/>
                        <a:pt x="21" y="37"/>
                      </a:cubicBezTo>
                      <a:cubicBezTo>
                        <a:pt x="18" y="41"/>
                        <a:pt x="15" y="45"/>
                        <a:pt x="13" y="49"/>
                      </a:cubicBezTo>
                      <a:cubicBezTo>
                        <a:pt x="12" y="50"/>
                        <a:pt x="11" y="52"/>
                        <a:pt x="11" y="53"/>
                      </a:cubicBezTo>
                      <a:cubicBezTo>
                        <a:pt x="10" y="54"/>
                        <a:pt x="10" y="54"/>
                        <a:pt x="10" y="55"/>
                      </a:cubicBezTo>
                      <a:cubicBezTo>
                        <a:pt x="8" y="57"/>
                        <a:pt x="8" y="59"/>
                        <a:pt x="7" y="62"/>
                      </a:cubicBezTo>
                      <a:cubicBezTo>
                        <a:pt x="6" y="62"/>
                        <a:pt x="6" y="63"/>
                        <a:pt x="6" y="64"/>
                      </a:cubicBezTo>
                      <a:cubicBezTo>
                        <a:pt x="5" y="67"/>
                        <a:pt x="4" y="70"/>
                        <a:pt x="3" y="73"/>
                      </a:cubicBezTo>
                      <a:cubicBezTo>
                        <a:pt x="3" y="75"/>
                        <a:pt x="2" y="76"/>
                        <a:pt x="2" y="78"/>
                      </a:cubicBezTo>
                      <a:close/>
                      <a:moveTo>
                        <a:pt x="104" y="76"/>
                      </a:moveTo>
                      <a:cubicBezTo>
                        <a:pt x="104" y="121"/>
                        <a:pt x="104" y="121"/>
                        <a:pt x="104" y="121"/>
                      </a:cubicBezTo>
                      <a:cubicBezTo>
                        <a:pt x="104" y="122"/>
                        <a:pt x="103" y="122"/>
                        <a:pt x="103" y="122"/>
                      </a:cubicBezTo>
                      <a:cubicBezTo>
                        <a:pt x="102" y="122"/>
                        <a:pt x="101" y="121"/>
                        <a:pt x="100" y="120"/>
                      </a:cubicBezTo>
                      <a:cubicBezTo>
                        <a:pt x="98" y="119"/>
                        <a:pt x="97" y="121"/>
                        <a:pt x="95" y="121"/>
                      </a:cubicBezTo>
                      <a:cubicBezTo>
                        <a:pt x="93" y="121"/>
                        <a:pt x="90" y="118"/>
                        <a:pt x="91" y="117"/>
                      </a:cubicBezTo>
                      <a:cubicBezTo>
                        <a:pt x="91" y="116"/>
                        <a:pt x="91" y="114"/>
                        <a:pt x="91" y="113"/>
                      </a:cubicBezTo>
                      <a:cubicBezTo>
                        <a:pt x="91" y="112"/>
                        <a:pt x="92" y="111"/>
                        <a:pt x="92" y="110"/>
                      </a:cubicBezTo>
                      <a:cubicBezTo>
                        <a:pt x="92" y="109"/>
                        <a:pt x="90" y="108"/>
                        <a:pt x="90" y="108"/>
                      </a:cubicBezTo>
                      <a:cubicBezTo>
                        <a:pt x="88" y="107"/>
                        <a:pt x="85" y="109"/>
                        <a:pt x="83" y="108"/>
                      </a:cubicBezTo>
                      <a:cubicBezTo>
                        <a:pt x="82" y="107"/>
                        <a:pt x="83" y="106"/>
                        <a:pt x="83" y="106"/>
                      </a:cubicBezTo>
                      <a:cubicBezTo>
                        <a:pt x="84" y="105"/>
                        <a:pt x="83" y="105"/>
                        <a:pt x="84" y="104"/>
                      </a:cubicBezTo>
                      <a:cubicBezTo>
                        <a:pt x="84" y="104"/>
                        <a:pt x="85" y="103"/>
                        <a:pt x="85" y="103"/>
                      </a:cubicBezTo>
                      <a:cubicBezTo>
                        <a:pt x="85" y="102"/>
                        <a:pt x="85" y="101"/>
                        <a:pt x="85" y="101"/>
                      </a:cubicBezTo>
                      <a:cubicBezTo>
                        <a:pt x="86" y="100"/>
                        <a:pt x="86" y="99"/>
                        <a:pt x="86" y="99"/>
                      </a:cubicBezTo>
                      <a:cubicBezTo>
                        <a:pt x="86" y="98"/>
                        <a:pt x="86" y="97"/>
                        <a:pt x="86" y="97"/>
                      </a:cubicBezTo>
                      <a:cubicBezTo>
                        <a:pt x="84" y="97"/>
                        <a:pt x="83" y="97"/>
                        <a:pt x="82" y="97"/>
                      </a:cubicBezTo>
                      <a:cubicBezTo>
                        <a:pt x="79" y="98"/>
                        <a:pt x="80" y="101"/>
                        <a:pt x="78" y="102"/>
                      </a:cubicBezTo>
                      <a:cubicBezTo>
                        <a:pt x="77" y="102"/>
                        <a:pt x="76" y="102"/>
                        <a:pt x="75" y="103"/>
                      </a:cubicBezTo>
                      <a:cubicBezTo>
                        <a:pt x="74" y="103"/>
                        <a:pt x="73" y="103"/>
                        <a:pt x="72" y="103"/>
                      </a:cubicBezTo>
                      <a:cubicBezTo>
                        <a:pt x="72" y="103"/>
                        <a:pt x="70" y="102"/>
                        <a:pt x="69" y="102"/>
                      </a:cubicBezTo>
                      <a:cubicBezTo>
                        <a:pt x="69" y="101"/>
                        <a:pt x="68" y="99"/>
                        <a:pt x="68" y="98"/>
                      </a:cubicBezTo>
                      <a:cubicBezTo>
                        <a:pt x="67" y="95"/>
                        <a:pt x="68" y="92"/>
                        <a:pt x="69" y="90"/>
                      </a:cubicBezTo>
                      <a:cubicBezTo>
                        <a:pt x="69" y="90"/>
                        <a:pt x="70" y="89"/>
                        <a:pt x="70" y="89"/>
                      </a:cubicBezTo>
                      <a:cubicBezTo>
                        <a:pt x="70" y="88"/>
                        <a:pt x="70" y="87"/>
                        <a:pt x="70" y="86"/>
                      </a:cubicBezTo>
                      <a:cubicBezTo>
                        <a:pt x="70" y="85"/>
                        <a:pt x="72" y="84"/>
                        <a:pt x="74" y="83"/>
                      </a:cubicBezTo>
                      <a:cubicBezTo>
                        <a:pt x="75" y="82"/>
                        <a:pt x="77" y="81"/>
                        <a:pt x="78" y="81"/>
                      </a:cubicBezTo>
                      <a:cubicBezTo>
                        <a:pt x="79" y="81"/>
                        <a:pt x="80" y="81"/>
                        <a:pt x="81" y="81"/>
                      </a:cubicBezTo>
                      <a:cubicBezTo>
                        <a:pt x="82" y="82"/>
                        <a:pt x="83" y="82"/>
                        <a:pt x="83" y="82"/>
                      </a:cubicBezTo>
                      <a:cubicBezTo>
                        <a:pt x="85" y="82"/>
                        <a:pt x="86" y="81"/>
                        <a:pt x="87" y="80"/>
                      </a:cubicBezTo>
                      <a:cubicBezTo>
                        <a:pt x="89" y="80"/>
                        <a:pt x="90" y="80"/>
                        <a:pt x="92" y="80"/>
                      </a:cubicBezTo>
                      <a:cubicBezTo>
                        <a:pt x="93" y="80"/>
                        <a:pt x="93" y="81"/>
                        <a:pt x="94" y="81"/>
                      </a:cubicBezTo>
                      <a:cubicBezTo>
                        <a:pt x="95" y="81"/>
                        <a:pt x="95" y="80"/>
                        <a:pt x="96" y="81"/>
                      </a:cubicBezTo>
                      <a:cubicBezTo>
                        <a:pt x="97" y="81"/>
                        <a:pt x="98" y="82"/>
                        <a:pt x="98" y="83"/>
                      </a:cubicBezTo>
                      <a:cubicBezTo>
                        <a:pt x="98" y="84"/>
                        <a:pt x="97" y="84"/>
                        <a:pt x="97" y="86"/>
                      </a:cubicBezTo>
                      <a:cubicBezTo>
                        <a:pt x="98" y="87"/>
                        <a:pt x="100" y="87"/>
                        <a:pt x="102" y="87"/>
                      </a:cubicBezTo>
                      <a:cubicBezTo>
                        <a:pt x="102" y="87"/>
                        <a:pt x="102" y="85"/>
                        <a:pt x="102" y="84"/>
                      </a:cubicBezTo>
                      <a:cubicBezTo>
                        <a:pt x="101" y="84"/>
                        <a:pt x="102" y="83"/>
                        <a:pt x="102" y="83"/>
                      </a:cubicBezTo>
                      <a:cubicBezTo>
                        <a:pt x="101" y="82"/>
                        <a:pt x="101" y="81"/>
                        <a:pt x="101" y="81"/>
                      </a:cubicBezTo>
                      <a:cubicBezTo>
                        <a:pt x="101" y="78"/>
                        <a:pt x="102" y="77"/>
                        <a:pt x="104" y="76"/>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6" name="Google Shape;326;p18"/>
                <p:cNvSpPr/>
                <p:nvPr/>
              </p:nvSpPr>
              <p:spPr>
                <a:xfrm>
                  <a:off x="10240963" y="1768475"/>
                  <a:ext cx="490538" cy="425450"/>
                </a:xfrm>
                <a:custGeom>
                  <a:rect b="b" l="l" r="r" t="t"/>
                  <a:pathLst>
                    <a:path extrusionOk="0" h="268" w="309">
                      <a:moveTo>
                        <a:pt x="33" y="268"/>
                      </a:moveTo>
                      <a:lnTo>
                        <a:pt x="87" y="209"/>
                      </a:lnTo>
                      <a:lnTo>
                        <a:pt x="309" y="209"/>
                      </a:lnTo>
                      <a:lnTo>
                        <a:pt x="309" y="147"/>
                      </a:lnTo>
                      <a:lnTo>
                        <a:pt x="108" y="147"/>
                      </a:lnTo>
                      <a:lnTo>
                        <a:pt x="96" y="147"/>
                      </a:lnTo>
                      <a:lnTo>
                        <a:pt x="96" y="135"/>
                      </a:lnTo>
                      <a:lnTo>
                        <a:pt x="96" y="0"/>
                      </a:lnTo>
                      <a:lnTo>
                        <a:pt x="0" y="0"/>
                      </a:lnTo>
                      <a:lnTo>
                        <a:pt x="0" y="209"/>
                      </a:lnTo>
                      <a:lnTo>
                        <a:pt x="33" y="209"/>
                      </a:lnTo>
                      <a:lnTo>
                        <a:pt x="33" y="268"/>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7" name="Google Shape;327;p18"/>
                <p:cNvSpPr/>
                <p:nvPr/>
              </p:nvSpPr>
              <p:spPr>
                <a:xfrm>
                  <a:off x="10412413" y="1641475"/>
                  <a:ext cx="511175" cy="439738"/>
                </a:xfrm>
                <a:custGeom>
                  <a:rect b="b" l="l" r="r" t="t"/>
                  <a:pathLst>
                    <a:path extrusionOk="0" h="277" w="322">
                      <a:moveTo>
                        <a:pt x="322" y="0"/>
                      </a:moveTo>
                      <a:lnTo>
                        <a:pt x="0" y="0"/>
                      </a:lnTo>
                      <a:lnTo>
                        <a:pt x="0" y="80"/>
                      </a:lnTo>
                      <a:lnTo>
                        <a:pt x="0" y="215"/>
                      </a:lnTo>
                      <a:lnTo>
                        <a:pt x="201" y="215"/>
                      </a:lnTo>
                      <a:lnTo>
                        <a:pt x="232" y="215"/>
                      </a:lnTo>
                      <a:lnTo>
                        <a:pt x="289" y="277"/>
                      </a:lnTo>
                      <a:lnTo>
                        <a:pt x="289" y="215"/>
                      </a:lnTo>
                      <a:lnTo>
                        <a:pt x="322" y="215"/>
                      </a:lnTo>
                      <a:lnTo>
                        <a:pt x="322" y="0"/>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8" name="Google Shape;328;p18"/>
                <p:cNvSpPr/>
                <p:nvPr/>
              </p:nvSpPr>
              <p:spPr>
                <a:xfrm>
                  <a:off x="5818188" y="2306638"/>
                  <a:ext cx="649288" cy="484188"/>
                </a:xfrm>
                <a:custGeom>
                  <a:rect b="b" l="l" r="r" t="t"/>
                  <a:pathLst>
                    <a:path extrusionOk="0" h="129" w="173">
                      <a:moveTo>
                        <a:pt x="87" y="0"/>
                      </a:moveTo>
                      <a:cubicBezTo>
                        <a:pt x="39" y="1"/>
                        <a:pt x="0" y="39"/>
                        <a:pt x="0" y="87"/>
                      </a:cubicBezTo>
                      <a:cubicBezTo>
                        <a:pt x="0" y="101"/>
                        <a:pt x="4" y="115"/>
                        <a:pt x="11" y="128"/>
                      </a:cubicBezTo>
                      <a:cubicBezTo>
                        <a:pt x="11" y="105"/>
                        <a:pt x="11" y="105"/>
                        <a:pt x="11" y="105"/>
                      </a:cubicBezTo>
                      <a:cubicBezTo>
                        <a:pt x="11" y="101"/>
                        <a:pt x="12" y="97"/>
                        <a:pt x="15" y="94"/>
                      </a:cubicBezTo>
                      <a:cubicBezTo>
                        <a:pt x="15" y="91"/>
                        <a:pt x="15" y="89"/>
                        <a:pt x="15" y="87"/>
                      </a:cubicBezTo>
                      <a:cubicBezTo>
                        <a:pt x="15" y="47"/>
                        <a:pt x="47" y="15"/>
                        <a:pt x="87" y="15"/>
                      </a:cubicBezTo>
                      <a:cubicBezTo>
                        <a:pt x="126" y="15"/>
                        <a:pt x="159" y="47"/>
                        <a:pt x="159" y="87"/>
                      </a:cubicBezTo>
                      <a:cubicBezTo>
                        <a:pt x="159" y="89"/>
                        <a:pt x="158" y="92"/>
                        <a:pt x="158" y="94"/>
                      </a:cubicBezTo>
                      <a:cubicBezTo>
                        <a:pt x="160" y="98"/>
                        <a:pt x="162" y="101"/>
                        <a:pt x="162" y="105"/>
                      </a:cubicBezTo>
                      <a:cubicBezTo>
                        <a:pt x="162" y="129"/>
                        <a:pt x="162" y="129"/>
                        <a:pt x="162" y="129"/>
                      </a:cubicBezTo>
                      <a:cubicBezTo>
                        <a:pt x="169" y="116"/>
                        <a:pt x="173" y="102"/>
                        <a:pt x="173" y="87"/>
                      </a:cubicBezTo>
                      <a:cubicBezTo>
                        <a:pt x="173" y="39"/>
                        <a:pt x="134" y="1"/>
                        <a:pt x="87" y="0"/>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29" name="Google Shape;329;p18"/>
                <p:cNvSpPr/>
                <p:nvPr/>
              </p:nvSpPr>
              <p:spPr>
                <a:xfrm>
                  <a:off x="5878513" y="2633663"/>
                  <a:ext cx="138113" cy="258763"/>
                </a:xfrm>
                <a:custGeom>
                  <a:rect b="b" l="l" r="r" t="t"/>
                  <a:pathLst>
                    <a:path extrusionOk="0" h="69" w="37">
                      <a:moveTo>
                        <a:pt x="0" y="15"/>
                      </a:moveTo>
                      <a:cubicBezTo>
                        <a:pt x="0" y="16"/>
                        <a:pt x="0" y="17"/>
                        <a:pt x="0" y="18"/>
                      </a:cubicBezTo>
                      <a:cubicBezTo>
                        <a:pt x="0" y="40"/>
                        <a:pt x="0" y="40"/>
                        <a:pt x="0" y="40"/>
                      </a:cubicBezTo>
                      <a:cubicBezTo>
                        <a:pt x="0" y="51"/>
                        <a:pt x="0" y="51"/>
                        <a:pt x="0" y="51"/>
                      </a:cubicBezTo>
                      <a:cubicBezTo>
                        <a:pt x="0" y="60"/>
                        <a:pt x="12" y="69"/>
                        <a:pt x="26" y="69"/>
                      </a:cubicBezTo>
                      <a:cubicBezTo>
                        <a:pt x="37" y="69"/>
                        <a:pt x="37" y="69"/>
                        <a:pt x="37" y="69"/>
                      </a:cubicBezTo>
                      <a:cubicBezTo>
                        <a:pt x="37" y="0"/>
                        <a:pt x="37" y="0"/>
                        <a:pt x="37" y="0"/>
                      </a:cubicBezTo>
                      <a:cubicBezTo>
                        <a:pt x="26" y="0"/>
                        <a:pt x="26" y="0"/>
                        <a:pt x="26" y="0"/>
                      </a:cubicBezTo>
                      <a:cubicBezTo>
                        <a:pt x="13" y="0"/>
                        <a:pt x="3" y="6"/>
                        <a:pt x="0" y="15"/>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0" name="Google Shape;330;p18"/>
                <p:cNvSpPr/>
                <p:nvPr/>
              </p:nvSpPr>
              <p:spPr>
                <a:xfrm>
                  <a:off x="6264275" y="2633663"/>
                  <a:ext cx="142875" cy="258763"/>
                </a:xfrm>
                <a:custGeom>
                  <a:rect b="b" l="l" r="r" t="t"/>
                  <a:pathLst>
                    <a:path extrusionOk="0" h="69" w="38">
                      <a:moveTo>
                        <a:pt x="38" y="51"/>
                      </a:moveTo>
                      <a:cubicBezTo>
                        <a:pt x="38" y="40"/>
                        <a:pt x="38" y="40"/>
                        <a:pt x="38" y="40"/>
                      </a:cubicBezTo>
                      <a:cubicBezTo>
                        <a:pt x="38" y="18"/>
                        <a:pt x="38" y="18"/>
                        <a:pt x="38" y="18"/>
                      </a:cubicBezTo>
                      <a:cubicBezTo>
                        <a:pt x="38" y="17"/>
                        <a:pt x="38" y="17"/>
                        <a:pt x="38" y="16"/>
                      </a:cubicBezTo>
                      <a:cubicBezTo>
                        <a:pt x="36" y="7"/>
                        <a:pt x="25" y="0"/>
                        <a:pt x="11" y="0"/>
                      </a:cubicBezTo>
                      <a:cubicBezTo>
                        <a:pt x="0" y="0"/>
                        <a:pt x="0" y="0"/>
                        <a:pt x="0" y="0"/>
                      </a:cubicBezTo>
                      <a:cubicBezTo>
                        <a:pt x="0" y="69"/>
                        <a:pt x="0" y="69"/>
                        <a:pt x="0" y="69"/>
                      </a:cubicBezTo>
                      <a:cubicBezTo>
                        <a:pt x="11" y="69"/>
                        <a:pt x="11" y="69"/>
                        <a:pt x="11" y="69"/>
                      </a:cubicBezTo>
                      <a:cubicBezTo>
                        <a:pt x="26" y="69"/>
                        <a:pt x="38" y="60"/>
                        <a:pt x="38" y="51"/>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1" name="Google Shape;331;p18"/>
                <p:cNvSpPr/>
                <p:nvPr/>
              </p:nvSpPr>
              <p:spPr>
                <a:xfrm>
                  <a:off x="614363" y="2479675"/>
                  <a:ext cx="461963" cy="517525"/>
                </a:xfrm>
                <a:custGeom>
                  <a:rect b="b" l="l" r="r" t="t"/>
                  <a:pathLst>
                    <a:path extrusionOk="0" h="326" w="291">
                      <a:moveTo>
                        <a:pt x="253" y="314"/>
                      </a:moveTo>
                      <a:lnTo>
                        <a:pt x="270" y="314"/>
                      </a:lnTo>
                      <a:lnTo>
                        <a:pt x="270" y="326"/>
                      </a:lnTo>
                      <a:lnTo>
                        <a:pt x="291" y="326"/>
                      </a:lnTo>
                      <a:lnTo>
                        <a:pt x="291" y="0"/>
                      </a:lnTo>
                      <a:lnTo>
                        <a:pt x="270" y="0"/>
                      </a:lnTo>
                      <a:lnTo>
                        <a:pt x="270" y="11"/>
                      </a:lnTo>
                      <a:lnTo>
                        <a:pt x="253" y="11"/>
                      </a:lnTo>
                      <a:lnTo>
                        <a:pt x="253" y="35"/>
                      </a:lnTo>
                      <a:lnTo>
                        <a:pt x="270" y="35"/>
                      </a:lnTo>
                      <a:lnTo>
                        <a:pt x="270" y="66"/>
                      </a:lnTo>
                      <a:lnTo>
                        <a:pt x="253" y="66"/>
                      </a:lnTo>
                      <a:lnTo>
                        <a:pt x="253" y="92"/>
                      </a:lnTo>
                      <a:lnTo>
                        <a:pt x="270" y="92"/>
                      </a:lnTo>
                      <a:lnTo>
                        <a:pt x="270" y="123"/>
                      </a:lnTo>
                      <a:lnTo>
                        <a:pt x="253" y="123"/>
                      </a:lnTo>
                      <a:lnTo>
                        <a:pt x="253" y="146"/>
                      </a:lnTo>
                      <a:lnTo>
                        <a:pt x="270" y="146"/>
                      </a:lnTo>
                      <a:lnTo>
                        <a:pt x="270" y="177"/>
                      </a:lnTo>
                      <a:lnTo>
                        <a:pt x="253" y="177"/>
                      </a:lnTo>
                      <a:lnTo>
                        <a:pt x="253" y="203"/>
                      </a:lnTo>
                      <a:lnTo>
                        <a:pt x="270" y="203"/>
                      </a:lnTo>
                      <a:lnTo>
                        <a:pt x="270" y="234"/>
                      </a:lnTo>
                      <a:lnTo>
                        <a:pt x="253" y="234"/>
                      </a:lnTo>
                      <a:lnTo>
                        <a:pt x="253" y="260"/>
                      </a:lnTo>
                      <a:lnTo>
                        <a:pt x="270" y="260"/>
                      </a:lnTo>
                      <a:lnTo>
                        <a:pt x="270" y="288"/>
                      </a:lnTo>
                      <a:lnTo>
                        <a:pt x="253" y="288"/>
                      </a:lnTo>
                      <a:lnTo>
                        <a:pt x="253" y="314"/>
                      </a:lnTo>
                      <a:close/>
                      <a:moveTo>
                        <a:pt x="145" y="239"/>
                      </a:moveTo>
                      <a:lnTo>
                        <a:pt x="215" y="239"/>
                      </a:lnTo>
                      <a:lnTo>
                        <a:pt x="215" y="326"/>
                      </a:lnTo>
                      <a:lnTo>
                        <a:pt x="237" y="326"/>
                      </a:lnTo>
                      <a:lnTo>
                        <a:pt x="237" y="314"/>
                      </a:lnTo>
                      <a:lnTo>
                        <a:pt x="253" y="314"/>
                      </a:lnTo>
                      <a:lnTo>
                        <a:pt x="253" y="288"/>
                      </a:lnTo>
                      <a:lnTo>
                        <a:pt x="237" y="288"/>
                      </a:lnTo>
                      <a:lnTo>
                        <a:pt x="237" y="260"/>
                      </a:lnTo>
                      <a:lnTo>
                        <a:pt x="237" y="260"/>
                      </a:lnTo>
                      <a:lnTo>
                        <a:pt x="253" y="260"/>
                      </a:lnTo>
                      <a:lnTo>
                        <a:pt x="253" y="234"/>
                      </a:lnTo>
                      <a:lnTo>
                        <a:pt x="237" y="234"/>
                      </a:lnTo>
                      <a:lnTo>
                        <a:pt x="237" y="203"/>
                      </a:lnTo>
                      <a:lnTo>
                        <a:pt x="237" y="203"/>
                      </a:lnTo>
                      <a:lnTo>
                        <a:pt x="253" y="203"/>
                      </a:lnTo>
                      <a:lnTo>
                        <a:pt x="253" y="177"/>
                      </a:lnTo>
                      <a:lnTo>
                        <a:pt x="237" y="177"/>
                      </a:lnTo>
                      <a:lnTo>
                        <a:pt x="237" y="146"/>
                      </a:lnTo>
                      <a:lnTo>
                        <a:pt x="237" y="146"/>
                      </a:lnTo>
                      <a:lnTo>
                        <a:pt x="253" y="146"/>
                      </a:lnTo>
                      <a:lnTo>
                        <a:pt x="253" y="123"/>
                      </a:lnTo>
                      <a:lnTo>
                        <a:pt x="237" y="123"/>
                      </a:lnTo>
                      <a:lnTo>
                        <a:pt x="237" y="92"/>
                      </a:lnTo>
                      <a:lnTo>
                        <a:pt x="237" y="92"/>
                      </a:lnTo>
                      <a:lnTo>
                        <a:pt x="253" y="92"/>
                      </a:lnTo>
                      <a:lnTo>
                        <a:pt x="253" y="66"/>
                      </a:lnTo>
                      <a:lnTo>
                        <a:pt x="237" y="66"/>
                      </a:lnTo>
                      <a:lnTo>
                        <a:pt x="237" y="35"/>
                      </a:lnTo>
                      <a:lnTo>
                        <a:pt x="237" y="35"/>
                      </a:lnTo>
                      <a:lnTo>
                        <a:pt x="253" y="35"/>
                      </a:lnTo>
                      <a:lnTo>
                        <a:pt x="253" y="11"/>
                      </a:lnTo>
                      <a:lnTo>
                        <a:pt x="237" y="11"/>
                      </a:lnTo>
                      <a:lnTo>
                        <a:pt x="237" y="0"/>
                      </a:lnTo>
                      <a:lnTo>
                        <a:pt x="215" y="0"/>
                      </a:lnTo>
                      <a:lnTo>
                        <a:pt x="215" y="87"/>
                      </a:lnTo>
                      <a:lnTo>
                        <a:pt x="145" y="87"/>
                      </a:lnTo>
                      <a:lnTo>
                        <a:pt x="145" y="118"/>
                      </a:lnTo>
                      <a:lnTo>
                        <a:pt x="215" y="118"/>
                      </a:lnTo>
                      <a:lnTo>
                        <a:pt x="215" y="118"/>
                      </a:lnTo>
                      <a:lnTo>
                        <a:pt x="215" y="208"/>
                      </a:lnTo>
                      <a:lnTo>
                        <a:pt x="145" y="208"/>
                      </a:lnTo>
                      <a:lnTo>
                        <a:pt x="145" y="239"/>
                      </a:lnTo>
                      <a:close/>
                      <a:moveTo>
                        <a:pt x="55" y="0"/>
                      </a:moveTo>
                      <a:lnTo>
                        <a:pt x="55" y="11"/>
                      </a:lnTo>
                      <a:lnTo>
                        <a:pt x="38" y="11"/>
                      </a:lnTo>
                      <a:lnTo>
                        <a:pt x="38" y="35"/>
                      </a:lnTo>
                      <a:lnTo>
                        <a:pt x="55" y="35"/>
                      </a:lnTo>
                      <a:lnTo>
                        <a:pt x="55" y="66"/>
                      </a:lnTo>
                      <a:lnTo>
                        <a:pt x="55" y="66"/>
                      </a:lnTo>
                      <a:lnTo>
                        <a:pt x="38" y="66"/>
                      </a:lnTo>
                      <a:lnTo>
                        <a:pt x="38" y="92"/>
                      </a:lnTo>
                      <a:lnTo>
                        <a:pt x="55" y="92"/>
                      </a:lnTo>
                      <a:lnTo>
                        <a:pt x="55" y="123"/>
                      </a:lnTo>
                      <a:lnTo>
                        <a:pt x="55" y="123"/>
                      </a:lnTo>
                      <a:lnTo>
                        <a:pt x="38" y="123"/>
                      </a:lnTo>
                      <a:lnTo>
                        <a:pt x="38" y="146"/>
                      </a:lnTo>
                      <a:lnTo>
                        <a:pt x="55" y="146"/>
                      </a:lnTo>
                      <a:lnTo>
                        <a:pt x="55" y="177"/>
                      </a:lnTo>
                      <a:lnTo>
                        <a:pt x="55" y="177"/>
                      </a:lnTo>
                      <a:lnTo>
                        <a:pt x="38" y="177"/>
                      </a:lnTo>
                      <a:lnTo>
                        <a:pt x="38" y="203"/>
                      </a:lnTo>
                      <a:lnTo>
                        <a:pt x="55" y="203"/>
                      </a:lnTo>
                      <a:lnTo>
                        <a:pt x="55" y="234"/>
                      </a:lnTo>
                      <a:lnTo>
                        <a:pt x="55" y="234"/>
                      </a:lnTo>
                      <a:lnTo>
                        <a:pt x="38" y="234"/>
                      </a:lnTo>
                      <a:lnTo>
                        <a:pt x="38" y="260"/>
                      </a:lnTo>
                      <a:lnTo>
                        <a:pt x="55" y="260"/>
                      </a:lnTo>
                      <a:lnTo>
                        <a:pt x="55" y="288"/>
                      </a:lnTo>
                      <a:lnTo>
                        <a:pt x="55" y="288"/>
                      </a:lnTo>
                      <a:lnTo>
                        <a:pt x="38" y="288"/>
                      </a:lnTo>
                      <a:lnTo>
                        <a:pt x="38" y="314"/>
                      </a:lnTo>
                      <a:lnTo>
                        <a:pt x="55" y="314"/>
                      </a:lnTo>
                      <a:lnTo>
                        <a:pt x="55" y="326"/>
                      </a:lnTo>
                      <a:lnTo>
                        <a:pt x="76" y="326"/>
                      </a:lnTo>
                      <a:lnTo>
                        <a:pt x="76" y="239"/>
                      </a:lnTo>
                      <a:lnTo>
                        <a:pt x="145" y="239"/>
                      </a:lnTo>
                      <a:lnTo>
                        <a:pt x="145" y="208"/>
                      </a:lnTo>
                      <a:lnTo>
                        <a:pt x="76" y="208"/>
                      </a:lnTo>
                      <a:lnTo>
                        <a:pt x="76" y="118"/>
                      </a:lnTo>
                      <a:lnTo>
                        <a:pt x="145" y="118"/>
                      </a:lnTo>
                      <a:lnTo>
                        <a:pt x="145" y="87"/>
                      </a:lnTo>
                      <a:lnTo>
                        <a:pt x="76" y="87"/>
                      </a:lnTo>
                      <a:lnTo>
                        <a:pt x="76" y="0"/>
                      </a:lnTo>
                      <a:lnTo>
                        <a:pt x="55" y="0"/>
                      </a:lnTo>
                      <a:close/>
                      <a:moveTo>
                        <a:pt x="38" y="11"/>
                      </a:moveTo>
                      <a:lnTo>
                        <a:pt x="19" y="11"/>
                      </a:lnTo>
                      <a:lnTo>
                        <a:pt x="19" y="0"/>
                      </a:lnTo>
                      <a:lnTo>
                        <a:pt x="0" y="0"/>
                      </a:lnTo>
                      <a:lnTo>
                        <a:pt x="0" y="326"/>
                      </a:lnTo>
                      <a:lnTo>
                        <a:pt x="19" y="326"/>
                      </a:lnTo>
                      <a:lnTo>
                        <a:pt x="19" y="314"/>
                      </a:lnTo>
                      <a:lnTo>
                        <a:pt x="38" y="314"/>
                      </a:lnTo>
                      <a:lnTo>
                        <a:pt x="38" y="288"/>
                      </a:lnTo>
                      <a:lnTo>
                        <a:pt x="19" y="288"/>
                      </a:lnTo>
                      <a:lnTo>
                        <a:pt x="19" y="260"/>
                      </a:lnTo>
                      <a:lnTo>
                        <a:pt x="38" y="260"/>
                      </a:lnTo>
                      <a:lnTo>
                        <a:pt x="38" y="234"/>
                      </a:lnTo>
                      <a:lnTo>
                        <a:pt x="19" y="234"/>
                      </a:lnTo>
                      <a:lnTo>
                        <a:pt x="19" y="203"/>
                      </a:lnTo>
                      <a:lnTo>
                        <a:pt x="38" y="203"/>
                      </a:lnTo>
                      <a:lnTo>
                        <a:pt x="38" y="177"/>
                      </a:lnTo>
                      <a:lnTo>
                        <a:pt x="19" y="177"/>
                      </a:lnTo>
                      <a:lnTo>
                        <a:pt x="19" y="146"/>
                      </a:lnTo>
                      <a:lnTo>
                        <a:pt x="38" y="146"/>
                      </a:lnTo>
                      <a:lnTo>
                        <a:pt x="38" y="123"/>
                      </a:lnTo>
                      <a:lnTo>
                        <a:pt x="19" y="123"/>
                      </a:lnTo>
                      <a:lnTo>
                        <a:pt x="19" y="92"/>
                      </a:lnTo>
                      <a:lnTo>
                        <a:pt x="38" y="92"/>
                      </a:lnTo>
                      <a:lnTo>
                        <a:pt x="38" y="66"/>
                      </a:lnTo>
                      <a:lnTo>
                        <a:pt x="19" y="66"/>
                      </a:lnTo>
                      <a:lnTo>
                        <a:pt x="19" y="35"/>
                      </a:lnTo>
                      <a:lnTo>
                        <a:pt x="38" y="35"/>
                      </a:lnTo>
                      <a:lnTo>
                        <a:pt x="38" y="11"/>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2" name="Google Shape;332;p18"/>
                <p:cNvSpPr/>
                <p:nvPr/>
              </p:nvSpPr>
              <p:spPr>
                <a:xfrm>
                  <a:off x="311150" y="3252788"/>
                  <a:ext cx="52388" cy="522288"/>
                </a:xfrm>
                <a:custGeom>
                  <a:rect b="b" l="l" r="r" t="t"/>
                  <a:pathLst>
                    <a:path extrusionOk="0" h="139" w="14">
                      <a:moveTo>
                        <a:pt x="0" y="0"/>
                      </a:moveTo>
                      <a:cubicBezTo>
                        <a:pt x="0" y="139"/>
                        <a:pt x="0" y="139"/>
                        <a:pt x="0" y="139"/>
                      </a:cubicBezTo>
                      <a:cubicBezTo>
                        <a:pt x="14" y="139"/>
                        <a:pt x="14" y="139"/>
                        <a:pt x="14" y="139"/>
                      </a:cubicBezTo>
                      <a:cubicBezTo>
                        <a:pt x="14" y="0"/>
                        <a:pt x="14" y="0"/>
                        <a:pt x="14" y="0"/>
                      </a:cubicBezTo>
                      <a:cubicBezTo>
                        <a:pt x="12" y="1"/>
                        <a:pt x="10" y="2"/>
                        <a:pt x="7" y="2"/>
                      </a:cubicBezTo>
                      <a:cubicBezTo>
                        <a:pt x="5" y="2"/>
                        <a:pt x="2" y="1"/>
                        <a:pt x="0" y="0"/>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3" name="Google Shape;333;p18"/>
                <p:cNvSpPr/>
                <p:nvPr/>
              </p:nvSpPr>
              <p:spPr>
                <a:xfrm>
                  <a:off x="295275" y="3159125"/>
                  <a:ext cx="82500" cy="82500"/>
                </a:xfrm>
                <a:prstGeom prst="ellipse">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4" name="Google Shape;334;p18"/>
                <p:cNvSpPr/>
                <p:nvPr/>
              </p:nvSpPr>
              <p:spPr>
                <a:xfrm>
                  <a:off x="396875" y="3255963"/>
                  <a:ext cx="450900" cy="324000"/>
                </a:xfrm>
                <a:prstGeom prst="rect">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5" name="Google Shape;335;p18"/>
                <p:cNvSpPr/>
                <p:nvPr/>
              </p:nvSpPr>
              <p:spPr>
                <a:xfrm>
                  <a:off x="4038600" y="0"/>
                  <a:ext cx="439738" cy="363538"/>
                </a:xfrm>
                <a:custGeom>
                  <a:rect b="b" l="l" r="r" t="t"/>
                  <a:pathLst>
                    <a:path extrusionOk="0" h="229" w="277">
                      <a:moveTo>
                        <a:pt x="277" y="104"/>
                      </a:moveTo>
                      <a:lnTo>
                        <a:pt x="277" y="76"/>
                      </a:lnTo>
                      <a:lnTo>
                        <a:pt x="208" y="21"/>
                      </a:lnTo>
                      <a:lnTo>
                        <a:pt x="182" y="0"/>
                      </a:lnTo>
                      <a:lnTo>
                        <a:pt x="95" y="0"/>
                      </a:lnTo>
                      <a:lnTo>
                        <a:pt x="0" y="76"/>
                      </a:lnTo>
                      <a:lnTo>
                        <a:pt x="0" y="229"/>
                      </a:lnTo>
                      <a:lnTo>
                        <a:pt x="87" y="229"/>
                      </a:lnTo>
                      <a:lnTo>
                        <a:pt x="87" y="78"/>
                      </a:lnTo>
                      <a:lnTo>
                        <a:pt x="189" y="78"/>
                      </a:lnTo>
                      <a:lnTo>
                        <a:pt x="189" y="229"/>
                      </a:lnTo>
                      <a:lnTo>
                        <a:pt x="277" y="229"/>
                      </a:lnTo>
                      <a:lnTo>
                        <a:pt x="277" y="104"/>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6" name="Google Shape;336;p18"/>
                <p:cNvSpPr/>
                <p:nvPr/>
              </p:nvSpPr>
              <p:spPr>
                <a:xfrm>
                  <a:off x="3933825" y="0"/>
                  <a:ext cx="644525" cy="139700"/>
                </a:xfrm>
                <a:custGeom>
                  <a:rect b="b" l="l" r="r" t="t"/>
                  <a:pathLst>
                    <a:path extrusionOk="0" h="88" w="406">
                      <a:moveTo>
                        <a:pt x="66" y="62"/>
                      </a:moveTo>
                      <a:lnTo>
                        <a:pt x="142" y="0"/>
                      </a:lnTo>
                      <a:lnTo>
                        <a:pt x="54" y="0"/>
                      </a:lnTo>
                      <a:lnTo>
                        <a:pt x="0" y="45"/>
                      </a:lnTo>
                      <a:lnTo>
                        <a:pt x="35" y="88"/>
                      </a:lnTo>
                      <a:lnTo>
                        <a:pt x="66" y="62"/>
                      </a:lnTo>
                      <a:lnTo>
                        <a:pt x="66" y="62"/>
                      </a:lnTo>
                      <a:close/>
                      <a:moveTo>
                        <a:pt x="265" y="0"/>
                      </a:moveTo>
                      <a:lnTo>
                        <a:pt x="274" y="7"/>
                      </a:lnTo>
                      <a:lnTo>
                        <a:pt x="343" y="62"/>
                      </a:lnTo>
                      <a:lnTo>
                        <a:pt x="371" y="88"/>
                      </a:lnTo>
                      <a:lnTo>
                        <a:pt x="406" y="45"/>
                      </a:lnTo>
                      <a:lnTo>
                        <a:pt x="354" y="0"/>
                      </a:lnTo>
                      <a:lnTo>
                        <a:pt x="265" y="0"/>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7" name="Google Shape;337;p18"/>
                <p:cNvSpPr/>
                <p:nvPr/>
              </p:nvSpPr>
              <p:spPr>
                <a:xfrm>
                  <a:off x="10033000" y="239713"/>
                  <a:ext cx="571500" cy="354013"/>
                </a:xfrm>
                <a:custGeom>
                  <a:rect b="b" l="l" r="r" t="t"/>
                  <a:pathLst>
                    <a:path extrusionOk="0" h="94" w="152">
                      <a:moveTo>
                        <a:pt x="152" y="77"/>
                      </a:moveTo>
                      <a:cubicBezTo>
                        <a:pt x="152" y="68"/>
                        <a:pt x="145" y="61"/>
                        <a:pt x="136" y="61"/>
                      </a:cubicBezTo>
                      <a:cubicBezTo>
                        <a:pt x="137" y="56"/>
                        <a:pt x="138" y="52"/>
                        <a:pt x="138" y="47"/>
                      </a:cubicBezTo>
                      <a:cubicBezTo>
                        <a:pt x="138" y="21"/>
                        <a:pt x="117" y="0"/>
                        <a:pt x="91" y="0"/>
                      </a:cubicBezTo>
                      <a:cubicBezTo>
                        <a:pt x="66" y="0"/>
                        <a:pt x="45" y="20"/>
                        <a:pt x="45" y="46"/>
                      </a:cubicBezTo>
                      <a:cubicBezTo>
                        <a:pt x="40" y="42"/>
                        <a:pt x="34" y="40"/>
                        <a:pt x="27" y="40"/>
                      </a:cubicBezTo>
                      <a:cubicBezTo>
                        <a:pt x="12" y="40"/>
                        <a:pt x="0" y="52"/>
                        <a:pt x="0" y="67"/>
                      </a:cubicBezTo>
                      <a:cubicBezTo>
                        <a:pt x="0" y="81"/>
                        <a:pt x="12" y="94"/>
                        <a:pt x="27" y="94"/>
                      </a:cubicBezTo>
                      <a:cubicBezTo>
                        <a:pt x="89" y="94"/>
                        <a:pt x="89" y="94"/>
                        <a:pt x="89" y="94"/>
                      </a:cubicBezTo>
                      <a:cubicBezTo>
                        <a:pt x="91" y="94"/>
                        <a:pt x="91" y="94"/>
                        <a:pt x="91" y="94"/>
                      </a:cubicBezTo>
                      <a:cubicBezTo>
                        <a:pt x="136" y="94"/>
                        <a:pt x="136" y="94"/>
                        <a:pt x="136" y="94"/>
                      </a:cubicBezTo>
                      <a:cubicBezTo>
                        <a:pt x="145" y="94"/>
                        <a:pt x="152" y="86"/>
                        <a:pt x="152" y="77"/>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8" name="Google Shape;338;p18"/>
                <p:cNvSpPr/>
                <p:nvPr/>
              </p:nvSpPr>
              <p:spPr>
                <a:xfrm>
                  <a:off x="10115550" y="623888"/>
                  <a:ext cx="49200" cy="108000"/>
                </a:xfrm>
                <a:prstGeom prst="rect">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39" name="Google Shape;339;p18"/>
                <p:cNvSpPr/>
                <p:nvPr/>
              </p:nvSpPr>
              <p:spPr>
                <a:xfrm>
                  <a:off x="10236200" y="684213"/>
                  <a:ext cx="49200" cy="104700"/>
                </a:xfrm>
                <a:prstGeom prst="rect">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0" name="Google Shape;340;p18"/>
                <p:cNvSpPr/>
                <p:nvPr/>
              </p:nvSpPr>
              <p:spPr>
                <a:xfrm>
                  <a:off x="10356850" y="623888"/>
                  <a:ext cx="49200" cy="108000"/>
                </a:xfrm>
                <a:prstGeom prst="rect">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1" name="Google Shape;341;p18"/>
                <p:cNvSpPr/>
                <p:nvPr/>
              </p:nvSpPr>
              <p:spPr>
                <a:xfrm>
                  <a:off x="10472738" y="684213"/>
                  <a:ext cx="49200" cy="104700"/>
                </a:xfrm>
                <a:prstGeom prst="rect">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2" name="Google Shape;342;p18"/>
                <p:cNvSpPr/>
                <p:nvPr/>
              </p:nvSpPr>
              <p:spPr>
                <a:xfrm>
                  <a:off x="3144838" y="5202238"/>
                  <a:ext cx="60300" cy="60300"/>
                </a:xfrm>
                <a:prstGeom prst="ellipse">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3" name="Google Shape;343;p18"/>
                <p:cNvSpPr/>
                <p:nvPr/>
              </p:nvSpPr>
              <p:spPr>
                <a:xfrm>
                  <a:off x="3205163" y="5141913"/>
                  <a:ext cx="44400" cy="44400"/>
                </a:xfrm>
                <a:prstGeom prst="ellipse">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4" name="Google Shape;344;p18"/>
                <p:cNvSpPr/>
                <p:nvPr/>
              </p:nvSpPr>
              <p:spPr>
                <a:xfrm>
                  <a:off x="3160713" y="5059363"/>
                  <a:ext cx="30300" cy="33300"/>
                </a:xfrm>
                <a:prstGeom prst="ellipse">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5" name="Google Shape;345;p18"/>
                <p:cNvSpPr/>
                <p:nvPr/>
              </p:nvSpPr>
              <p:spPr>
                <a:xfrm>
                  <a:off x="3144838" y="4927600"/>
                  <a:ext cx="60300" cy="60300"/>
                </a:xfrm>
                <a:prstGeom prst="ellipse">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6" name="Google Shape;346;p18"/>
                <p:cNvSpPr/>
                <p:nvPr/>
              </p:nvSpPr>
              <p:spPr>
                <a:xfrm>
                  <a:off x="3062288" y="4660900"/>
                  <a:ext cx="296863" cy="668338"/>
                </a:xfrm>
                <a:custGeom>
                  <a:rect b="b" l="l" r="r" t="t"/>
                  <a:pathLst>
                    <a:path extrusionOk="0" h="178" w="79">
                      <a:moveTo>
                        <a:pt x="43" y="9"/>
                      </a:moveTo>
                      <a:cubicBezTo>
                        <a:pt x="41" y="11"/>
                        <a:pt x="41" y="13"/>
                        <a:pt x="41" y="15"/>
                      </a:cubicBezTo>
                      <a:cubicBezTo>
                        <a:pt x="41" y="16"/>
                        <a:pt x="41" y="20"/>
                        <a:pt x="41" y="27"/>
                      </a:cubicBezTo>
                      <a:cubicBezTo>
                        <a:pt x="38" y="27"/>
                        <a:pt x="38" y="27"/>
                        <a:pt x="38" y="27"/>
                      </a:cubicBezTo>
                      <a:cubicBezTo>
                        <a:pt x="38" y="58"/>
                        <a:pt x="38" y="58"/>
                        <a:pt x="38" y="58"/>
                      </a:cubicBezTo>
                      <a:cubicBezTo>
                        <a:pt x="41" y="58"/>
                        <a:pt x="41" y="58"/>
                        <a:pt x="41" y="58"/>
                      </a:cubicBezTo>
                      <a:cubicBezTo>
                        <a:pt x="41" y="71"/>
                        <a:pt x="41" y="81"/>
                        <a:pt x="41" y="82"/>
                      </a:cubicBezTo>
                      <a:cubicBezTo>
                        <a:pt x="41" y="84"/>
                        <a:pt x="41" y="93"/>
                        <a:pt x="41" y="93"/>
                      </a:cubicBezTo>
                      <a:cubicBezTo>
                        <a:pt x="41" y="97"/>
                        <a:pt x="44" y="100"/>
                        <a:pt x="48" y="100"/>
                      </a:cubicBezTo>
                      <a:cubicBezTo>
                        <a:pt x="49" y="100"/>
                        <a:pt x="49" y="100"/>
                        <a:pt x="50" y="100"/>
                      </a:cubicBezTo>
                      <a:cubicBezTo>
                        <a:pt x="53" y="99"/>
                        <a:pt x="55" y="96"/>
                        <a:pt x="55" y="93"/>
                      </a:cubicBezTo>
                      <a:cubicBezTo>
                        <a:pt x="55" y="58"/>
                        <a:pt x="55" y="58"/>
                        <a:pt x="55" y="58"/>
                      </a:cubicBezTo>
                      <a:cubicBezTo>
                        <a:pt x="60" y="58"/>
                        <a:pt x="60" y="58"/>
                        <a:pt x="60" y="58"/>
                      </a:cubicBezTo>
                      <a:cubicBezTo>
                        <a:pt x="60" y="58"/>
                        <a:pt x="60" y="58"/>
                        <a:pt x="60" y="58"/>
                      </a:cubicBezTo>
                      <a:cubicBezTo>
                        <a:pt x="60" y="162"/>
                        <a:pt x="60" y="162"/>
                        <a:pt x="60" y="162"/>
                      </a:cubicBezTo>
                      <a:cubicBezTo>
                        <a:pt x="38" y="162"/>
                        <a:pt x="38" y="162"/>
                        <a:pt x="38" y="162"/>
                      </a:cubicBezTo>
                      <a:cubicBezTo>
                        <a:pt x="38" y="178"/>
                        <a:pt x="38" y="178"/>
                        <a:pt x="38" y="178"/>
                      </a:cubicBezTo>
                      <a:cubicBezTo>
                        <a:pt x="75" y="178"/>
                        <a:pt x="75" y="178"/>
                        <a:pt x="75" y="178"/>
                      </a:cubicBezTo>
                      <a:cubicBezTo>
                        <a:pt x="75" y="27"/>
                        <a:pt x="75" y="27"/>
                        <a:pt x="75" y="27"/>
                      </a:cubicBezTo>
                      <a:cubicBezTo>
                        <a:pt x="55" y="27"/>
                        <a:pt x="55" y="27"/>
                        <a:pt x="55" y="27"/>
                      </a:cubicBezTo>
                      <a:cubicBezTo>
                        <a:pt x="55" y="19"/>
                        <a:pt x="55" y="19"/>
                        <a:pt x="55" y="19"/>
                      </a:cubicBezTo>
                      <a:cubicBezTo>
                        <a:pt x="73" y="15"/>
                        <a:pt x="73" y="15"/>
                        <a:pt x="73" y="15"/>
                      </a:cubicBezTo>
                      <a:cubicBezTo>
                        <a:pt x="77" y="14"/>
                        <a:pt x="79" y="10"/>
                        <a:pt x="79" y="6"/>
                      </a:cubicBezTo>
                      <a:cubicBezTo>
                        <a:pt x="78" y="3"/>
                        <a:pt x="74" y="0"/>
                        <a:pt x="70" y="1"/>
                      </a:cubicBezTo>
                      <a:cubicBezTo>
                        <a:pt x="69" y="2"/>
                        <a:pt x="50" y="6"/>
                        <a:pt x="48" y="6"/>
                      </a:cubicBezTo>
                      <a:cubicBezTo>
                        <a:pt x="46" y="7"/>
                        <a:pt x="44" y="7"/>
                        <a:pt x="43" y="9"/>
                      </a:cubicBezTo>
                      <a:close/>
                      <a:moveTo>
                        <a:pt x="38" y="27"/>
                      </a:moveTo>
                      <a:cubicBezTo>
                        <a:pt x="0" y="27"/>
                        <a:pt x="0" y="27"/>
                        <a:pt x="0" y="27"/>
                      </a:cubicBezTo>
                      <a:cubicBezTo>
                        <a:pt x="0" y="178"/>
                        <a:pt x="0" y="178"/>
                        <a:pt x="0" y="178"/>
                      </a:cubicBezTo>
                      <a:cubicBezTo>
                        <a:pt x="38" y="178"/>
                        <a:pt x="38" y="178"/>
                        <a:pt x="38" y="178"/>
                      </a:cubicBezTo>
                      <a:cubicBezTo>
                        <a:pt x="38" y="162"/>
                        <a:pt x="38" y="162"/>
                        <a:pt x="38" y="162"/>
                      </a:cubicBezTo>
                      <a:cubicBezTo>
                        <a:pt x="16" y="162"/>
                        <a:pt x="16" y="162"/>
                        <a:pt x="16" y="162"/>
                      </a:cubicBezTo>
                      <a:cubicBezTo>
                        <a:pt x="16" y="58"/>
                        <a:pt x="16" y="58"/>
                        <a:pt x="16" y="58"/>
                      </a:cubicBezTo>
                      <a:cubicBezTo>
                        <a:pt x="38" y="58"/>
                        <a:pt x="38" y="58"/>
                        <a:pt x="38" y="58"/>
                      </a:cubicBezTo>
                      <a:lnTo>
                        <a:pt x="38" y="27"/>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7" name="Google Shape;347;p18"/>
                <p:cNvSpPr/>
                <p:nvPr/>
              </p:nvSpPr>
              <p:spPr>
                <a:xfrm>
                  <a:off x="1643063" y="3621088"/>
                  <a:ext cx="530225" cy="533400"/>
                </a:xfrm>
                <a:custGeom>
                  <a:rect b="b" l="l" r="r" t="t"/>
                  <a:pathLst>
                    <a:path extrusionOk="0" h="142" w="141">
                      <a:moveTo>
                        <a:pt x="70" y="142"/>
                      </a:moveTo>
                      <a:cubicBezTo>
                        <a:pt x="110" y="142"/>
                        <a:pt x="141" y="110"/>
                        <a:pt x="141" y="71"/>
                      </a:cubicBezTo>
                      <a:cubicBezTo>
                        <a:pt x="141" y="32"/>
                        <a:pt x="110" y="0"/>
                        <a:pt x="70" y="0"/>
                      </a:cubicBezTo>
                      <a:cubicBezTo>
                        <a:pt x="70" y="0"/>
                        <a:pt x="70" y="0"/>
                        <a:pt x="70" y="0"/>
                      </a:cubicBezTo>
                      <a:cubicBezTo>
                        <a:pt x="70" y="51"/>
                        <a:pt x="70" y="51"/>
                        <a:pt x="70" y="51"/>
                      </a:cubicBezTo>
                      <a:cubicBezTo>
                        <a:pt x="107" y="35"/>
                        <a:pt x="107" y="35"/>
                        <a:pt x="107" y="35"/>
                      </a:cubicBezTo>
                      <a:cubicBezTo>
                        <a:pt x="85" y="85"/>
                        <a:pt x="85" y="85"/>
                        <a:pt x="85" y="85"/>
                      </a:cubicBezTo>
                      <a:cubicBezTo>
                        <a:pt x="70" y="91"/>
                        <a:pt x="70" y="91"/>
                        <a:pt x="70" y="91"/>
                      </a:cubicBezTo>
                      <a:cubicBezTo>
                        <a:pt x="70" y="142"/>
                        <a:pt x="70" y="142"/>
                        <a:pt x="70" y="142"/>
                      </a:cubicBezTo>
                      <a:close/>
                      <a:moveTo>
                        <a:pt x="70" y="0"/>
                      </a:moveTo>
                      <a:cubicBezTo>
                        <a:pt x="31" y="0"/>
                        <a:pt x="0" y="32"/>
                        <a:pt x="0" y="71"/>
                      </a:cubicBezTo>
                      <a:cubicBezTo>
                        <a:pt x="0" y="110"/>
                        <a:pt x="31" y="142"/>
                        <a:pt x="70" y="142"/>
                      </a:cubicBezTo>
                      <a:cubicBezTo>
                        <a:pt x="70" y="91"/>
                        <a:pt x="70" y="91"/>
                        <a:pt x="70" y="91"/>
                      </a:cubicBezTo>
                      <a:cubicBezTo>
                        <a:pt x="34" y="107"/>
                        <a:pt x="34" y="107"/>
                        <a:pt x="34" y="107"/>
                      </a:cubicBezTo>
                      <a:cubicBezTo>
                        <a:pt x="56" y="57"/>
                        <a:pt x="56" y="57"/>
                        <a:pt x="56" y="57"/>
                      </a:cubicBezTo>
                      <a:cubicBezTo>
                        <a:pt x="56" y="57"/>
                        <a:pt x="56" y="57"/>
                        <a:pt x="56" y="57"/>
                      </a:cubicBezTo>
                      <a:cubicBezTo>
                        <a:pt x="70" y="51"/>
                        <a:pt x="70" y="51"/>
                        <a:pt x="70" y="51"/>
                      </a:cubicBezTo>
                      <a:lnTo>
                        <a:pt x="70" y="0"/>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8" name="Google Shape;348;p18"/>
                <p:cNvSpPr/>
                <p:nvPr/>
              </p:nvSpPr>
              <p:spPr>
                <a:xfrm>
                  <a:off x="1876425" y="3854450"/>
                  <a:ext cx="63600" cy="58800"/>
                </a:xfrm>
                <a:prstGeom prst="ellipse">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49" name="Google Shape;349;p18"/>
                <p:cNvSpPr/>
                <p:nvPr/>
              </p:nvSpPr>
              <p:spPr>
                <a:xfrm>
                  <a:off x="8686800" y="879475"/>
                  <a:ext cx="584200" cy="547688"/>
                </a:xfrm>
                <a:custGeom>
                  <a:rect b="b" l="l" r="r" t="t"/>
                  <a:pathLst>
                    <a:path extrusionOk="0" h="146" w="156">
                      <a:moveTo>
                        <a:pt x="136" y="146"/>
                      </a:moveTo>
                      <a:cubicBezTo>
                        <a:pt x="146" y="146"/>
                        <a:pt x="146" y="146"/>
                        <a:pt x="146" y="146"/>
                      </a:cubicBezTo>
                      <a:cubicBezTo>
                        <a:pt x="146" y="135"/>
                        <a:pt x="146" y="135"/>
                        <a:pt x="146" y="135"/>
                      </a:cubicBezTo>
                      <a:cubicBezTo>
                        <a:pt x="146" y="134"/>
                        <a:pt x="146" y="134"/>
                        <a:pt x="146" y="134"/>
                      </a:cubicBezTo>
                      <a:cubicBezTo>
                        <a:pt x="156" y="134"/>
                        <a:pt x="156" y="134"/>
                        <a:pt x="156" y="134"/>
                      </a:cubicBezTo>
                      <a:cubicBezTo>
                        <a:pt x="156" y="23"/>
                        <a:pt x="156" y="23"/>
                        <a:pt x="156" y="23"/>
                      </a:cubicBezTo>
                      <a:cubicBezTo>
                        <a:pt x="136" y="23"/>
                        <a:pt x="136" y="23"/>
                        <a:pt x="136" y="23"/>
                      </a:cubicBezTo>
                      <a:cubicBezTo>
                        <a:pt x="136" y="40"/>
                        <a:pt x="136" y="40"/>
                        <a:pt x="136" y="40"/>
                      </a:cubicBezTo>
                      <a:cubicBezTo>
                        <a:pt x="136" y="40"/>
                        <a:pt x="136" y="40"/>
                        <a:pt x="136" y="40"/>
                      </a:cubicBezTo>
                      <a:cubicBezTo>
                        <a:pt x="141" y="40"/>
                        <a:pt x="145" y="44"/>
                        <a:pt x="145" y="49"/>
                      </a:cubicBezTo>
                      <a:cubicBezTo>
                        <a:pt x="145" y="54"/>
                        <a:pt x="141" y="58"/>
                        <a:pt x="136" y="58"/>
                      </a:cubicBezTo>
                      <a:cubicBezTo>
                        <a:pt x="136" y="58"/>
                        <a:pt x="136" y="58"/>
                        <a:pt x="136" y="58"/>
                      </a:cubicBezTo>
                      <a:cubicBezTo>
                        <a:pt x="136" y="70"/>
                        <a:pt x="136" y="70"/>
                        <a:pt x="136" y="70"/>
                      </a:cubicBezTo>
                      <a:cubicBezTo>
                        <a:pt x="136" y="70"/>
                        <a:pt x="136" y="70"/>
                        <a:pt x="136" y="70"/>
                      </a:cubicBezTo>
                      <a:cubicBezTo>
                        <a:pt x="136" y="70"/>
                        <a:pt x="136" y="70"/>
                        <a:pt x="136" y="70"/>
                      </a:cubicBezTo>
                      <a:cubicBezTo>
                        <a:pt x="141" y="70"/>
                        <a:pt x="145" y="74"/>
                        <a:pt x="145" y="79"/>
                      </a:cubicBezTo>
                      <a:cubicBezTo>
                        <a:pt x="145" y="84"/>
                        <a:pt x="141" y="88"/>
                        <a:pt x="136" y="88"/>
                      </a:cubicBezTo>
                      <a:cubicBezTo>
                        <a:pt x="136" y="88"/>
                        <a:pt x="136" y="88"/>
                        <a:pt x="136" y="88"/>
                      </a:cubicBezTo>
                      <a:lnTo>
                        <a:pt x="136" y="146"/>
                      </a:lnTo>
                      <a:close/>
                      <a:moveTo>
                        <a:pt x="67" y="7"/>
                      </a:moveTo>
                      <a:cubicBezTo>
                        <a:pt x="65" y="5"/>
                        <a:pt x="65" y="5"/>
                        <a:pt x="65" y="5"/>
                      </a:cubicBezTo>
                      <a:cubicBezTo>
                        <a:pt x="65" y="9"/>
                        <a:pt x="65" y="9"/>
                        <a:pt x="65" y="9"/>
                      </a:cubicBezTo>
                      <a:cubicBezTo>
                        <a:pt x="67" y="7"/>
                        <a:pt x="67" y="7"/>
                        <a:pt x="67" y="7"/>
                      </a:cubicBezTo>
                      <a:close/>
                      <a:moveTo>
                        <a:pt x="65" y="134"/>
                      </a:moveTo>
                      <a:cubicBezTo>
                        <a:pt x="127" y="134"/>
                        <a:pt x="127" y="134"/>
                        <a:pt x="127" y="134"/>
                      </a:cubicBezTo>
                      <a:cubicBezTo>
                        <a:pt x="127" y="135"/>
                        <a:pt x="127" y="135"/>
                        <a:pt x="127" y="135"/>
                      </a:cubicBezTo>
                      <a:cubicBezTo>
                        <a:pt x="127" y="146"/>
                        <a:pt x="127" y="146"/>
                        <a:pt x="127" y="146"/>
                      </a:cubicBezTo>
                      <a:cubicBezTo>
                        <a:pt x="136" y="146"/>
                        <a:pt x="136" y="146"/>
                        <a:pt x="136" y="146"/>
                      </a:cubicBezTo>
                      <a:cubicBezTo>
                        <a:pt x="136" y="88"/>
                        <a:pt x="136" y="88"/>
                        <a:pt x="136" y="88"/>
                      </a:cubicBezTo>
                      <a:cubicBezTo>
                        <a:pt x="131" y="88"/>
                        <a:pt x="127" y="84"/>
                        <a:pt x="127" y="79"/>
                      </a:cubicBezTo>
                      <a:cubicBezTo>
                        <a:pt x="127" y="74"/>
                        <a:pt x="131" y="70"/>
                        <a:pt x="136" y="70"/>
                      </a:cubicBezTo>
                      <a:cubicBezTo>
                        <a:pt x="136" y="58"/>
                        <a:pt x="136" y="58"/>
                        <a:pt x="136" y="58"/>
                      </a:cubicBezTo>
                      <a:cubicBezTo>
                        <a:pt x="131" y="58"/>
                        <a:pt x="127" y="54"/>
                        <a:pt x="127" y="49"/>
                      </a:cubicBezTo>
                      <a:cubicBezTo>
                        <a:pt x="127" y="49"/>
                        <a:pt x="127" y="49"/>
                        <a:pt x="127" y="49"/>
                      </a:cubicBezTo>
                      <a:cubicBezTo>
                        <a:pt x="127" y="44"/>
                        <a:pt x="131" y="40"/>
                        <a:pt x="136" y="40"/>
                      </a:cubicBezTo>
                      <a:cubicBezTo>
                        <a:pt x="136" y="23"/>
                        <a:pt x="136" y="23"/>
                        <a:pt x="136" y="23"/>
                      </a:cubicBezTo>
                      <a:cubicBezTo>
                        <a:pt x="65" y="23"/>
                        <a:pt x="65" y="23"/>
                        <a:pt x="65" y="23"/>
                      </a:cubicBezTo>
                      <a:cubicBezTo>
                        <a:pt x="65" y="37"/>
                        <a:pt x="65" y="37"/>
                        <a:pt x="65" y="37"/>
                      </a:cubicBezTo>
                      <a:cubicBezTo>
                        <a:pt x="112" y="37"/>
                        <a:pt x="112" y="37"/>
                        <a:pt x="112" y="37"/>
                      </a:cubicBezTo>
                      <a:cubicBezTo>
                        <a:pt x="112" y="120"/>
                        <a:pt x="112" y="120"/>
                        <a:pt x="112" y="120"/>
                      </a:cubicBezTo>
                      <a:cubicBezTo>
                        <a:pt x="112" y="120"/>
                        <a:pt x="112" y="120"/>
                        <a:pt x="112" y="120"/>
                      </a:cubicBezTo>
                      <a:cubicBezTo>
                        <a:pt x="65" y="120"/>
                        <a:pt x="65" y="120"/>
                        <a:pt x="65" y="120"/>
                      </a:cubicBezTo>
                      <a:lnTo>
                        <a:pt x="65" y="134"/>
                      </a:lnTo>
                      <a:close/>
                      <a:moveTo>
                        <a:pt x="65" y="5"/>
                      </a:moveTo>
                      <a:cubicBezTo>
                        <a:pt x="61" y="0"/>
                        <a:pt x="61" y="0"/>
                        <a:pt x="61" y="0"/>
                      </a:cubicBezTo>
                      <a:cubicBezTo>
                        <a:pt x="33" y="21"/>
                        <a:pt x="33" y="21"/>
                        <a:pt x="33" y="21"/>
                      </a:cubicBezTo>
                      <a:cubicBezTo>
                        <a:pt x="6" y="0"/>
                        <a:pt x="6" y="0"/>
                        <a:pt x="6" y="0"/>
                      </a:cubicBezTo>
                      <a:cubicBezTo>
                        <a:pt x="0" y="7"/>
                        <a:pt x="0" y="7"/>
                        <a:pt x="0" y="7"/>
                      </a:cubicBezTo>
                      <a:cubicBezTo>
                        <a:pt x="19" y="22"/>
                        <a:pt x="19" y="22"/>
                        <a:pt x="19" y="22"/>
                      </a:cubicBezTo>
                      <a:cubicBezTo>
                        <a:pt x="20" y="23"/>
                        <a:pt x="20" y="23"/>
                        <a:pt x="20" y="23"/>
                      </a:cubicBezTo>
                      <a:cubicBezTo>
                        <a:pt x="3" y="23"/>
                        <a:pt x="3" y="23"/>
                        <a:pt x="3" y="23"/>
                      </a:cubicBezTo>
                      <a:cubicBezTo>
                        <a:pt x="3" y="134"/>
                        <a:pt x="3" y="134"/>
                        <a:pt x="3" y="134"/>
                      </a:cubicBezTo>
                      <a:cubicBezTo>
                        <a:pt x="14" y="134"/>
                        <a:pt x="14" y="134"/>
                        <a:pt x="14" y="134"/>
                      </a:cubicBezTo>
                      <a:cubicBezTo>
                        <a:pt x="14" y="135"/>
                        <a:pt x="14" y="135"/>
                        <a:pt x="14" y="135"/>
                      </a:cubicBezTo>
                      <a:cubicBezTo>
                        <a:pt x="14" y="146"/>
                        <a:pt x="14" y="146"/>
                        <a:pt x="14" y="146"/>
                      </a:cubicBezTo>
                      <a:cubicBezTo>
                        <a:pt x="33" y="146"/>
                        <a:pt x="33" y="146"/>
                        <a:pt x="33" y="146"/>
                      </a:cubicBezTo>
                      <a:cubicBezTo>
                        <a:pt x="33" y="135"/>
                        <a:pt x="33" y="135"/>
                        <a:pt x="33" y="135"/>
                      </a:cubicBezTo>
                      <a:cubicBezTo>
                        <a:pt x="33" y="134"/>
                        <a:pt x="33" y="134"/>
                        <a:pt x="33" y="134"/>
                      </a:cubicBezTo>
                      <a:cubicBezTo>
                        <a:pt x="65" y="134"/>
                        <a:pt x="65" y="134"/>
                        <a:pt x="65" y="134"/>
                      </a:cubicBezTo>
                      <a:cubicBezTo>
                        <a:pt x="65" y="120"/>
                        <a:pt x="65" y="120"/>
                        <a:pt x="65" y="120"/>
                      </a:cubicBezTo>
                      <a:cubicBezTo>
                        <a:pt x="17" y="120"/>
                        <a:pt x="17" y="120"/>
                        <a:pt x="17" y="120"/>
                      </a:cubicBezTo>
                      <a:cubicBezTo>
                        <a:pt x="17" y="37"/>
                        <a:pt x="17" y="37"/>
                        <a:pt x="17" y="37"/>
                      </a:cubicBezTo>
                      <a:cubicBezTo>
                        <a:pt x="65" y="37"/>
                        <a:pt x="65" y="37"/>
                        <a:pt x="65" y="37"/>
                      </a:cubicBezTo>
                      <a:cubicBezTo>
                        <a:pt x="65" y="23"/>
                        <a:pt x="65" y="23"/>
                        <a:pt x="65" y="23"/>
                      </a:cubicBezTo>
                      <a:cubicBezTo>
                        <a:pt x="47" y="23"/>
                        <a:pt x="47" y="23"/>
                        <a:pt x="47" y="23"/>
                      </a:cubicBezTo>
                      <a:cubicBezTo>
                        <a:pt x="47" y="22"/>
                        <a:pt x="47" y="22"/>
                        <a:pt x="47" y="22"/>
                      </a:cubicBezTo>
                      <a:cubicBezTo>
                        <a:pt x="65" y="9"/>
                        <a:pt x="65" y="9"/>
                        <a:pt x="65" y="9"/>
                      </a:cubicBezTo>
                      <a:lnTo>
                        <a:pt x="65" y="5"/>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0" name="Google Shape;350;p18"/>
                <p:cNvSpPr/>
                <p:nvPr/>
              </p:nvSpPr>
              <p:spPr>
                <a:xfrm>
                  <a:off x="5881688" y="206375"/>
                  <a:ext cx="134938" cy="123825"/>
                </a:xfrm>
                <a:custGeom>
                  <a:rect b="b" l="l" r="r" t="t"/>
                  <a:pathLst>
                    <a:path extrusionOk="0" h="33" w="36">
                      <a:moveTo>
                        <a:pt x="25" y="0"/>
                      </a:moveTo>
                      <a:cubicBezTo>
                        <a:pt x="0" y="33"/>
                        <a:pt x="0" y="33"/>
                        <a:pt x="0" y="33"/>
                      </a:cubicBezTo>
                      <a:cubicBezTo>
                        <a:pt x="16" y="33"/>
                        <a:pt x="16" y="33"/>
                        <a:pt x="16" y="33"/>
                      </a:cubicBezTo>
                      <a:cubicBezTo>
                        <a:pt x="36" y="8"/>
                        <a:pt x="36" y="8"/>
                        <a:pt x="36" y="8"/>
                      </a:cubicBezTo>
                      <a:cubicBezTo>
                        <a:pt x="31" y="7"/>
                        <a:pt x="27" y="4"/>
                        <a:pt x="25" y="0"/>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1" name="Google Shape;351;p18"/>
                <p:cNvSpPr/>
                <p:nvPr/>
              </p:nvSpPr>
              <p:spPr>
                <a:xfrm>
                  <a:off x="5986463" y="150813"/>
                  <a:ext cx="71438" cy="71438"/>
                </a:xfrm>
                <a:custGeom>
                  <a:rect b="b" l="l" r="r" t="t"/>
                  <a:pathLst>
                    <a:path extrusionOk="0" h="19" w="19">
                      <a:moveTo>
                        <a:pt x="10" y="19"/>
                      </a:moveTo>
                      <a:cubicBezTo>
                        <a:pt x="10" y="19"/>
                        <a:pt x="10" y="19"/>
                        <a:pt x="11" y="19"/>
                      </a:cubicBezTo>
                      <a:cubicBezTo>
                        <a:pt x="11" y="19"/>
                        <a:pt x="11" y="19"/>
                        <a:pt x="12" y="18"/>
                      </a:cubicBezTo>
                      <a:cubicBezTo>
                        <a:pt x="16" y="17"/>
                        <a:pt x="19" y="14"/>
                        <a:pt x="19" y="9"/>
                      </a:cubicBezTo>
                      <a:cubicBezTo>
                        <a:pt x="19" y="9"/>
                        <a:pt x="19" y="9"/>
                        <a:pt x="19" y="9"/>
                      </a:cubicBezTo>
                      <a:cubicBezTo>
                        <a:pt x="19" y="9"/>
                        <a:pt x="19" y="8"/>
                        <a:pt x="19" y="7"/>
                      </a:cubicBezTo>
                      <a:cubicBezTo>
                        <a:pt x="18" y="3"/>
                        <a:pt x="14" y="0"/>
                        <a:pt x="10" y="0"/>
                      </a:cubicBezTo>
                      <a:cubicBezTo>
                        <a:pt x="9" y="0"/>
                        <a:pt x="8" y="0"/>
                        <a:pt x="8" y="1"/>
                      </a:cubicBezTo>
                      <a:cubicBezTo>
                        <a:pt x="3" y="2"/>
                        <a:pt x="0" y="6"/>
                        <a:pt x="1" y="11"/>
                      </a:cubicBezTo>
                      <a:cubicBezTo>
                        <a:pt x="1" y="11"/>
                        <a:pt x="1" y="11"/>
                        <a:pt x="1" y="12"/>
                      </a:cubicBezTo>
                      <a:cubicBezTo>
                        <a:pt x="2" y="16"/>
                        <a:pt x="5" y="19"/>
                        <a:pt x="10" y="19"/>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2" name="Google Shape;352;p18"/>
                <p:cNvSpPr/>
                <p:nvPr/>
              </p:nvSpPr>
              <p:spPr>
                <a:xfrm>
                  <a:off x="6115050" y="206375"/>
                  <a:ext cx="134938" cy="123825"/>
                </a:xfrm>
                <a:custGeom>
                  <a:rect b="b" l="l" r="r" t="t"/>
                  <a:pathLst>
                    <a:path extrusionOk="0" h="33" w="36">
                      <a:moveTo>
                        <a:pt x="20" y="33"/>
                      </a:moveTo>
                      <a:cubicBezTo>
                        <a:pt x="36" y="33"/>
                        <a:pt x="36" y="33"/>
                        <a:pt x="36" y="33"/>
                      </a:cubicBezTo>
                      <a:cubicBezTo>
                        <a:pt x="11" y="0"/>
                        <a:pt x="11" y="0"/>
                        <a:pt x="11" y="0"/>
                      </a:cubicBezTo>
                      <a:cubicBezTo>
                        <a:pt x="9" y="4"/>
                        <a:pt x="5" y="7"/>
                        <a:pt x="0" y="8"/>
                      </a:cubicBezTo>
                      <a:lnTo>
                        <a:pt x="20" y="33"/>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3" name="Google Shape;353;p18"/>
                <p:cNvSpPr/>
                <p:nvPr/>
              </p:nvSpPr>
              <p:spPr>
                <a:xfrm>
                  <a:off x="6073775" y="150813"/>
                  <a:ext cx="71438" cy="71438"/>
                </a:xfrm>
                <a:custGeom>
                  <a:rect b="b" l="l" r="r" t="t"/>
                  <a:pathLst>
                    <a:path extrusionOk="0" h="19" w="19">
                      <a:moveTo>
                        <a:pt x="11" y="1"/>
                      </a:moveTo>
                      <a:cubicBezTo>
                        <a:pt x="11" y="0"/>
                        <a:pt x="10" y="0"/>
                        <a:pt x="9" y="0"/>
                      </a:cubicBezTo>
                      <a:cubicBezTo>
                        <a:pt x="5" y="0"/>
                        <a:pt x="1" y="3"/>
                        <a:pt x="0" y="7"/>
                      </a:cubicBezTo>
                      <a:cubicBezTo>
                        <a:pt x="0" y="8"/>
                        <a:pt x="0" y="9"/>
                        <a:pt x="0" y="9"/>
                      </a:cubicBezTo>
                      <a:cubicBezTo>
                        <a:pt x="0" y="9"/>
                        <a:pt x="0" y="9"/>
                        <a:pt x="0" y="9"/>
                      </a:cubicBezTo>
                      <a:cubicBezTo>
                        <a:pt x="0" y="14"/>
                        <a:pt x="3" y="17"/>
                        <a:pt x="7" y="18"/>
                      </a:cubicBezTo>
                      <a:cubicBezTo>
                        <a:pt x="8" y="19"/>
                        <a:pt x="8" y="19"/>
                        <a:pt x="8" y="19"/>
                      </a:cubicBezTo>
                      <a:cubicBezTo>
                        <a:pt x="9" y="19"/>
                        <a:pt x="9" y="19"/>
                        <a:pt x="9" y="19"/>
                      </a:cubicBezTo>
                      <a:cubicBezTo>
                        <a:pt x="14" y="19"/>
                        <a:pt x="17" y="16"/>
                        <a:pt x="18" y="12"/>
                      </a:cubicBezTo>
                      <a:cubicBezTo>
                        <a:pt x="18" y="11"/>
                        <a:pt x="18" y="11"/>
                        <a:pt x="18" y="11"/>
                      </a:cubicBezTo>
                      <a:cubicBezTo>
                        <a:pt x="19" y="6"/>
                        <a:pt x="16" y="2"/>
                        <a:pt x="11" y="1"/>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4" name="Google Shape;354;p18"/>
                <p:cNvSpPr/>
                <p:nvPr/>
              </p:nvSpPr>
              <p:spPr>
                <a:xfrm>
                  <a:off x="5821363" y="346075"/>
                  <a:ext cx="488950" cy="239713"/>
                </a:xfrm>
                <a:custGeom>
                  <a:rect b="b" l="l" r="r" t="t"/>
                  <a:pathLst>
                    <a:path extrusionOk="0" h="151" w="308">
                      <a:moveTo>
                        <a:pt x="0" y="0"/>
                      </a:moveTo>
                      <a:lnTo>
                        <a:pt x="40" y="151"/>
                      </a:lnTo>
                      <a:lnTo>
                        <a:pt x="267" y="151"/>
                      </a:lnTo>
                      <a:lnTo>
                        <a:pt x="308" y="0"/>
                      </a:lnTo>
                      <a:lnTo>
                        <a:pt x="275" y="0"/>
                      </a:lnTo>
                      <a:lnTo>
                        <a:pt x="237" y="0"/>
                      </a:lnTo>
                      <a:lnTo>
                        <a:pt x="71" y="0"/>
                      </a:lnTo>
                      <a:lnTo>
                        <a:pt x="33" y="0"/>
                      </a:lnTo>
                      <a:lnTo>
                        <a:pt x="0" y="0"/>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5" name="Google Shape;355;p18"/>
                <p:cNvSpPr/>
                <p:nvPr/>
              </p:nvSpPr>
              <p:spPr>
                <a:xfrm>
                  <a:off x="2424113" y="5227638"/>
                  <a:ext cx="558800" cy="571500"/>
                </a:xfrm>
                <a:custGeom>
                  <a:rect b="b" l="l" r="r" t="t"/>
                  <a:pathLst>
                    <a:path extrusionOk="0" h="152" w="149">
                      <a:moveTo>
                        <a:pt x="146" y="107"/>
                      </a:moveTo>
                      <a:cubicBezTo>
                        <a:pt x="116" y="77"/>
                        <a:pt x="116" y="77"/>
                        <a:pt x="116" y="77"/>
                      </a:cubicBezTo>
                      <a:cubicBezTo>
                        <a:pt x="114" y="75"/>
                        <a:pt x="112" y="72"/>
                        <a:pt x="112" y="72"/>
                      </a:cubicBezTo>
                      <a:cubicBezTo>
                        <a:pt x="112" y="72"/>
                        <a:pt x="100" y="50"/>
                        <a:pt x="82" y="38"/>
                      </a:cubicBezTo>
                      <a:cubicBezTo>
                        <a:pt x="65" y="27"/>
                        <a:pt x="70" y="19"/>
                        <a:pt x="70" y="9"/>
                      </a:cubicBezTo>
                      <a:cubicBezTo>
                        <a:pt x="70" y="2"/>
                        <a:pt x="60" y="0"/>
                        <a:pt x="54" y="8"/>
                      </a:cubicBezTo>
                      <a:cubicBezTo>
                        <a:pt x="51" y="11"/>
                        <a:pt x="49" y="17"/>
                        <a:pt x="48" y="21"/>
                      </a:cubicBezTo>
                      <a:cubicBezTo>
                        <a:pt x="47" y="32"/>
                        <a:pt x="55" y="39"/>
                        <a:pt x="57" y="43"/>
                      </a:cubicBezTo>
                      <a:cubicBezTo>
                        <a:pt x="59" y="46"/>
                        <a:pt x="60" y="51"/>
                        <a:pt x="58" y="58"/>
                      </a:cubicBezTo>
                      <a:cubicBezTo>
                        <a:pt x="14" y="58"/>
                        <a:pt x="14" y="58"/>
                        <a:pt x="14" y="58"/>
                      </a:cubicBezTo>
                      <a:cubicBezTo>
                        <a:pt x="5" y="58"/>
                        <a:pt x="0" y="65"/>
                        <a:pt x="3" y="73"/>
                      </a:cubicBezTo>
                      <a:cubicBezTo>
                        <a:pt x="26" y="136"/>
                        <a:pt x="26" y="136"/>
                        <a:pt x="26" y="136"/>
                      </a:cubicBezTo>
                      <a:cubicBezTo>
                        <a:pt x="27" y="139"/>
                        <a:pt x="31" y="142"/>
                        <a:pt x="35" y="142"/>
                      </a:cubicBezTo>
                      <a:cubicBezTo>
                        <a:pt x="89" y="142"/>
                        <a:pt x="89" y="142"/>
                        <a:pt x="89" y="142"/>
                      </a:cubicBezTo>
                      <a:cubicBezTo>
                        <a:pt x="92" y="142"/>
                        <a:pt x="98" y="144"/>
                        <a:pt x="100" y="147"/>
                      </a:cubicBezTo>
                      <a:cubicBezTo>
                        <a:pt x="103" y="150"/>
                        <a:pt x="103" y="150"/>
                        <a:pt x="103" y="150"/>
                      </a:cubicBezTo>
                      <a:cubicBezTo>
                        <a:pt x="106" y="152"/>
                        <a:pt x="110" y="152"/>
                        <a:pt x="113" y="150"/>
                      </a:cubicBezTo>
                      <a:cubicBezTo>
                        <a:pt x="146" y="116"/>
                        <a:pt x="146" y="116"/>
                        <a:pt x="146" y="116"/>
                      </a:cubicBezTo>
                      <a:cubicBezTo>
                        <a:pt x="149" y="114"/>
                        <a:pt x="149" y="109"/>
                        <a:pt x="146" y="107"/>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6" name="Google Shape;356;p18"/>
                <p:cNvSpPr/>
                <p:nvPr/>
              </p:nvSpPr>
              <p:spPr>
                <a:xfrm>
                  <a:off x="2852738" y="5672138"/>
                  <a:ext cx="179388" cy="179388"/>
                </a:xfrm>
                <a:custGeom>
                  <a:rect b="b" l="l" r="r" t="t"/>
                  <a:pathLst>
                    <a:path extrusionOk="0" h="113" w="113">
                      <a:moveTo>
                        <a:pt x="21" y="113"/>
                      </a:moveTo>
                      <a:lnTo>
                        <a:pt x="0" y="92"/>
                      </a:lnTo>
                      <a:lnTo>
                        <a:pt x="92" y="0"/>
                      </a:lnTo>
                      <a:lnTo>
                        <a:pt x="113" y="21"/>
                      </a:lnTo>
                      <a:lnTo>
                        <a:pt x="21" y="113"/>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7" name="Google Shape;357;p18"/>
                <p:cNvSpPr/>
                <p:nvPr/>
              </p:nvSpPr>
              <p:spPr>
                <a:xfrm>
                  <a:off x="2476500" y="195263"/>
                  <a:ext cx="577850" cy="536575"/>
                </a:xfrm>
                <a:custGeom>
                  <a:rect b="b" l="l" r="r" t="t"/>
                  <a:pathLst>
                    <a:path extrusionOk="0" h="143" w="154">
                      <a:moveTo>
                        <a:pt x="138" y="23"/>
                      </a:moveTo>
                      <a:cubicBezTo>
                        <a:pt x="138" y="10"/>
                        <a:pt x="128" y="0"/>
                        <a:pt x="115" y="0"/>
                      </a:cubicBezTo>
                      <a:cubicBezTo>
                        <a:pt x="77" y="0"/>
                        <a:pt x="77" y="0"/>
                        <a:pt x="77" y="0"/>
                      </a:cubicBezTo>
                      <a:cubicBezTo>
                        <a:pt x="77" y="18"/>
                        <a:pt x="77" y="18"/>
                        <a:pt x="77" y="18"/>
                      </a:cubicBezTo>
                      <a:cubicBezTo>
                        <a:pt x="115" y="18"/>
                        <a:pt x="115" y="18"/>
                        <a:pt x="115" y="18"/>
                      </a:cubicBezTo>
                      <a:cubicBezTo>
                        <a:pt x="118" y="18"/>
                        <a:pt x="120" y="20"/>
                        <a:pt x="120" y="23"/>
                      </a:cubicBezTo>
                      <a:cubicBezTo>
                        <a:pt x="120" y="61"/>
                        <a:pt x="120" y="61"/>
                        <a:pt x="120" y="61"/>
                      </a:cubicBezTo>
                      <a:cubicBezTo>
                        <a:pt x="77" y="61"/>
                        <a:pt x="77" y="61"/>
                        <a:pt x="77" y="61"/>
                      </a:cubicBezTo>
                      <a:cubicBezTo>
                        <a:pt x="77" y="79"/>
                        <a:pt x="77" y="79"/>
                        <a:pt x="77" y="79"/>
                      </a:cubicBezTo>
                      <a:cubicBezTo>
                        <a:pt x="77" y="79"/>
                        <a:pt x="77" y="79"/>
                        <a:pt x="77" y="79"/>
                      </a:cubicBezTo>
                      <a:cubicBezTo>
                        <a:pt x="85" y="79"/>
                        <a:pt x="91" y="85"/>
                        <a:pt x="91" y="93"/>
                      </a:cubicBezTo>
                      <a:cubicBezTo>
                        <a:pt x="91" y="97"/>
                        <a:pt x="89" y="102"/>
                        <a:pt x="85" y="104"/>
                      </a:cubicBezTo>
                      <a:cubicBezTo>
                        <a:pt x="85" y="105"/>
                        <a:pt x="84" y="105"/>
                        <a:pt x="83" y="105"/>
                      </a:cubicBezTo>
                      <a:cubicBezTo>
                        <a:pt x="83" y="122"/>
                        <a:pt x="83" y="122"/>
                        <a:pt x="83" y="122"/>
                      </a:cubicBezTo>
                      <a:cubicBezTo>
                        <a:pt x="83" y="126"/>
                        <a:pt x="83" y="126"/>
                        <a:pt x="83" y="126"/>
                      </a:cubicBezTo>
                      <a:cubicBezTo>
                        <a:pt x="83" y="126"/>
                        <a:pt x="83" y="126"/>
                        <a:pt x="83" y="126"/>
                      </a:cubicBezTo>
                      <a:cubicBezTo>
                        <a:pt x="77" y="126"/>
                        <a:pt x="77" y="126"/>
                        <a:pt x="77" y="126"/>
                      </a:cubicBezTo>
                      <a:cubicBezTo>
                        <a:pt x="77" y="143"/>
                        <a:pt x="77" y="143"/>
                        <a:pt x="77" y="143"/>
                      </a:cubicBezTo>
                      <a:cubicBezTo>
                        <a:pt x="154" y="143"/>
                        <a:pt x="154" y="143"/>
                        <a:pt x="154" y="143"/>
                      </a:cubicBezTo>
                      <a:cubicBezTo>
                        <a:pt x="154" y="61"/>
                        <a:pt x="154" y="61"/>
                        <a:pt x="154" y="61"/>
                      </a:cubicBezTo>
                      <a:cubicBezTo>
                        <a:pt x="138" y="61"/>
                        <a:pt x="138" y="61"/>
                        <a:pt x="138" y="61"/>
                      </a:cubicBezTo>
                      <a:lnTo>
                        <a:pt x="138" y="23"/>
                      </a:lnTo>
                      <a:close/>
                      <a:moveTo>
                        <a:pt x="77" y="0"/>
                      </a:moveTo>
                      <a:cubicBezTo>
                        <a:pt x="39" y="0"/>
                        <a:pt x="39" y="0"/>
                        <a:pt x="39" y="0"/>
                      </a:cubicBezTo>
                      <a:cubicBezTo>
                        <a:pt x="26" y="0"/>
                        <a:pt x="16" y="10"/>
                        <a:pt x="16" y="23"/>
                      </a:cubicBezTo>
                      <a:cubicBezTo>
                        <a:pt x="16" y="61"/>
                        <a:pt x="16" y="61"/>
                        <a:pt x="16" y="61"/>
                      </a:cubicBezTo>
                      <a:cubicBezTo>
                        <a:pt x="0" y="61"/>
                        <a:pt x="0" y="61"/>
                        <a:pt x="0" y="61"/>
                      </a:cubicBezTo>
                      <a:cubicBezTo>
                        <a:pt x="0" y="143"/>
                        <a:pt x="0" y="143"/>
                        <a:pt x="0" y="143"/>
                      </a:cubicBezTo>
                      <a:cubicBezTo>
                        <a:pt x="77" y="143"/>
                        <a:pt x="77" y="143"/>
                        <a:pt x="77" y="143"/>
                      </a:cubicBezTo>
                      <a:cubicBezTo>
                        <a:pt x="77" y="126"/>
                        <a:pt x="77" y="126"/>
                        <a:pt x="77" y="126"/>
                      </a:cubicBezTo>
                      <a:cubicBezTo>
                        <a:pt x="71" y="126"/>
                        <a:pt x="71" y="126"/>
                        <a:pt x="71" y="126"/>
                      </a:cubicBezTo>
                      <a:cubicBezTo>
                        <a:pt x="71" y="122"/>
                        <a:pt x="71" y="122"/>
                        <a:pt x="71" y="122"/>
                      </a:cubicBezTo>
                      <a:cubicBezTo>
                        <a:pt x="71" y="105"/>
                        <a:pt x="71" y="105"/>
                        <a:pt x="71" y="105"/>
                      </a:cubicBezTo>
                      <a:cubicBezTo>
                        <a:pt x="70" y="105"/>
                        <a:pt x="70" y="105"/>
                        <a:pt x="69" y="104"/>
                      </a:cubicBezTo>
                      <a:cubicBezTo>
                        <a:pt x="66" y="102"/>
                        <a:pt x="63" y="97"/>
                        <a:pt x="63" y="93"/>
                      </a:cubicBezTo>
                      <a:cubicBezTo>
                        <a:pt x="63" y="85"/>
                        <a:pt x="69" y="79"/>
                        <a:pt x="77" y="79"/>
                      </a:cubicBezTo>
                      <a:cubicBezTo>
                        <a:pt x="77" y="61"/>
                        <a:pt x="77" y="61"/>
                        <a:pt x="77" y="61"/>
                      </a:cubicBezTo>
                      <a:cubicBezTo>
                        <a:pt x="34" y="61"/>
                        <a:pt x="34" y="61"/>
                        <a:pt x="34" y="61"/>
                      </a:cubicBezTo>
                      <a:cubicBezTo>
                        <a:pt x="34" y="61"/>
                        <a:pt x="34" y="61"/>
                        <a:pt x="34" y="61"/>
                      </a:cubicBezTo>
                      <a:cubicBezTo>
                        <a:pt x="34" y="23"/>
                        <a:pt x="34" y="23"/>
                        <a:pt x="34" y="23"/>
                      </a:cubicBezTo>
                      <a:cubicBezTo>
                        <a:pt x="34" y="20"/>
                        <a:pt x="36" y="18"/>
                        <a:pt x="39" y="18"/>
                      </a:cubicBezTo>
                      <a:cubicBezTo>
                        <a:pt x="77" y="18"/>
                        <a:pt x="77" y="18"/>
                        <a:pt x="77" y="18"/>
                      </a:cubicBezTo>
                      <a:lnTo>
                        <a:pt x="77" y="0"/>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8" name="Google Shape;358;p18"/>
                <p:cNvSpPr/>
                <p:nvPr/>
              </p:nvSpPr>
              <p:spPr>
                <a:xfrm>
                  <a:off x="8869363" y="1573213"/>
                  <a:ext cx="615950" cy="514350"/>
                </a:xfrm>
                <a:custGeom>
                  <a:rect b="b" l="l" r="r" t="t"/>
                  <a:pathLst>
                    <a:path extrusionOk="0" h="137" w="164">
                      <a:moveTo>
                        <a:pt x="109" y="0"/>
                      </a:moveTo>
                      <a:cubicBezTo>
                        <a:pt x="101" y="14"/>
                        <a:pt x="67" y="14"/>
                        <a:pt x="58" y="0"/>
                      </a:cubicBezTo>
                      <a:cubicBezTo>
                        <a:pt x="58" y="0"/>
                        <a:pt x="8" y="28"/>
                        <a:pt x="0" y="48"/>
                      </a:cubicBezTo>
                      <a:cubicBezTo>
                        <a:pt x="16" y="71"/>
                        <a:pt x="16" y="71"/>
                        <a:pt x="16" y="71"/>
                      </a:cubicBezTo>
                      <a:cubicBezTo>
                        <a:pt x="16" y="71"/>
                        <a:pt x="30" y="56"/>
                        <a:pt x="37" y="50"/>
                      </a:cubicBezTo>
                      <a:cubicBezTo>
                        <a:pt x="36" y="137"/>
                        <a:pt x="36" y="137"/>
                        <a:pt x="36" y="137"/>
                      </a:cubicBezTo>
                      <a:cubicBezTo>
                        <a:pt x="82" y="137"/>
                        <a:pt x="82" y="137"/>
                        <a:pt x="82" y="137"/>
                      </a:cubicBezTo>
                      <a:cubicBezTo>
                        <a:pt x="127" y="137"/>
                        <a:pt x="127" y="137"/>
                        <a:pt x="127" y="137"/>
                      </a:cubicBezTo>
                      <a:cubicBezTo>
                        <a:pt x="127" y="50"/>
                        <a:pt x="127" y="50"/>
                        <a:pt x="127" y="50"/>
                      </a:cubicBezTo>
                      <a:cubicBezTo>
                        <a:pt x="134" y="56"/>
                        <a:pt x="148" y="71"/>
                        <a:pt x="148" y="71"/>
                      </a:cubicBezTo>
                      <a:cubicBezTo>
                        <a:pt x="164" y="48"/>
                        <a:pt x="164" y="48"/>
                        <a:pt x="164" y="48"/>
                      </a:cubicBezTo>
                      <a:cubicBezTo>
                        <a:pt x="155" y="28"/>
                        <a:pt x="109" y="0"/>
                        <a:pt x="109" y="0"/>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59" name="Google Shape;359;p18"/>
                <p:cNvSpPr/>
                <p:nvPr/>
              </p:nvSpPr>
              <p:spPr>
                <a:xfrm>
                  <a:off x="9099550" y="1547813"/>
                  <a:ext cx="171450" cy="49213"/>
                </a:xfrm>
                <a:custGeom>
                  <a:rect b="b" l="l" r="r" t="t"/>
                  <a:pathLst>
                    <a:path extrusionOk="0" h="13" w="46">
                      <a:moveTo>
                        <a:pt x="23" y="13"/>
                      </a:moveTo>
                      <a:cubicBezTo>
                        <a:pt x="33" y="13"/>
                        <a:pt x="42" y="10"/>
                        <a:pt x="45" y="4"/>
                      </a:cubicBezTo>
                      <a:cubicBezTo>
                        <a:pt x="46" y="3"/>
                        <a:pt x="45" y="1"/>
                        <a:pt x="44" y="1"/>
                      </a:cubicBezTo>
                      <a:cubicBezTo>
                        <a:pt x="43" y="0"/>
                        <a:pt x="41" y="1"/>
                        <a:pt x="41" y="2"/>
                      </a:cubicBezTo>
                      <a:cubicBezTo>
                        <a:pt x="39" y="5"/>
                        <a:pt x="32" y="9"/>
                        <a:pt x="23" y="9"/>
                      </a:cubicBezTo>
                      <a:cubicBezTo>
                        <a:pt x="13" y="9"/>
                        <a:pt x="6" y="5"/>
                        <a:pt x="4" y="2"/>
                      </a:cubicBezTo>
                      <a:cubicBezTo>
                        <a:pt x="4" y="1"/>
                        <a:pt x="2" y="0"/>
                        <a:pt x="1" y="1"/>
                      </a:cubicBezTo>
                      <a:cubicBezTo>
                        <a:pt x="0" y="1"/>
                        <a:pt x="0" y="3"/>
                        <a:pt x="0" y="4"/>
                      </a:cubicBezTo>
                      <a:cubicBezTo>
                        <a:pt x="3" y="10"/>
                        <a:pt x="12" y="13"/>
                        <a:pt x="23" y="13"/>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0" name="Google Shape;360;p18"/>
                <p:cNvSpPr/>
                <p:nvPr/>
              </p:nvSpPr>
              <p:spPr>
                <a:xfrm>
                  <a:off x="2066925" y="2906713"/>
                  <a:ext cx="395288" cy="244475"/>
                </a:xfrm>
                <a:custGeom>
                  <a:rect b="b" l="l" r="r" t="t"/>
                  <a:pathLst>
                    <a:path extrusionOk="0" h="65" w="105">
                      <a:moveTo>
                        <a:pt x="105" y="65"/>
                      </a:moveTo>
                      <a:cubicBezTo>
                        <a:pt x="105" y="20"/>
                        <a:pt x="105" y="20"/>
                        <a:pt x="105" y="20"/>
                      </a:cubicBezTo>
                      <a:cubicBezTo>
                        <a:pt x="105" y="9"/>
                        <a:pt x="96" y="0"/>
                        <a:pt x="85" y="0"/>
                      </a:cubicBezTo>
                      <a:cubicBezTo>
                        <a:pt x="20" y="0"/>
                        <a:pt x="20" y="0"/>
                        <a:pt x="20" y="0"/>
                      </a:cubicBezTo>
                      <a:cubicBezTo>
                        <a:pt x="9" y="0"/>
                        <a:pt x="0" y="9"/>
                        <a:pt x="0" y="20"/>
                      </a:cubicBezTo>
                      <a:cubicBezTo>
                        <a:pt x="0" y="45"/>
                        <a:pt x="0" y="45"/>
                        <a:pt x="0" y="45"/>
                      </a:cubicBezTo>
                      <a:cubicBezTo>
                        <a:pt x="16" y="45"/>
                        <a:pt x="16" y="45"/>
                        <a:pt x="16" y="45"/>
                      </a:cubicBezTo>
                      <a:cubicBezTo>
                        <a:pt x="16" y="20"/>
                        <a:pt x="16" y="20"/>
                        <a:pt x="16" y="20"/>
                      </a:cubicBezTo>
                      <a:cubicBezTo>
                        <a:pt x="16" y="18"/>
                        <a:pt x="18" y="16"/>
                        <a:pt x="20" y="16"/>
                      </a:cubicBezTo>
                      <a:cubicBezTo>
                        <a:pt x="85" y="16"/>
                        <a:pt x="85" y="16"/>
                        <a:pt x="85" y="16"/>
                      </a:cubicBezTo>
                      <a:cubicBezTo>
                        <a:pt x="88" y="16"/>
                        <a:pt x="89" y="18"/>
                        <a:pt x="89" y="20"/>
                      </a:cubicBezTo>
                      <a:cubicBezTo>
                        <a:pt x="89" y="65"/>
                        <a:pt x="89" y="65"/>
                        <a:pt x="89" y="65"/>
                      </a:cubicBezTo>
                      <a:lnTo>
                        <a:pt x="105" y="65"/>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1" name="Google Shape;361;p18"/>
                <p:cNvSpPr/>
                <p:nvPr/>
              </p:nvSpPr>
              <p:spPr>
                <a:xfrm>
                  <a:off x="2014538" y="3167063"/>
                  <a:ext cx="495300" cy="280988"/>
                </a:xfrm>
                <a:custGeom>
                  <a:rect b="b" l="l" r="r" t="t"/>
                  <a:pathLst>
                    <a:path extrusionOk="0" h="75" w="132">
                      <a:moveTo>
                        <a:pt x="103" y="0"/>
                      </a:moveTo>
                      <a:cubicBezTo>
                        <a:pt x="66" y="0"/>
                        <a:pt x="66" y="0"/>
                        <a:pt x="66" y="0"/>
                      </a:cubicBezTo>
                      <a:cubicBezTo>
                        <a:pt x="66" y="20"/>
                        <a:pt x="66" y="20"/>
                        <a:pt x="66" y="20"/>
                      </a:cubicBezTo>
                      <a:cubicBezTo>
                        <a:pt x="73" y="20"/>
                        <a:pt x="78" y="26"/>
                        <a:pt x="78" y="32"/>
                      </a:cubicBezTo>
                      <a:cubicBezTo>
                        <a:pt x="78" y="37"/>
                        <a:pt x="75" y="41"/>
                        <a:pt x="71" y="43"/>
                      </a:cubicBezTo>
                      <a:cubicBezTo>
                        <a:pt x="71" y="43"/>
                        <a:pt x="71" y="43"/>
                        <a:pt x="71" y="43"/>
                      </a:cubicBezTo>
                      <a:cubicBezTo>
                        <a:pt x="71" y="61"/>
                        <a:pt x="71" y="61"/>
                        <a:pt x="71" y="61"/>
                      </a:cubicBezTo>
                      <a:cubicBezTo>
                        <a:pt x="66" y="61"/>
                        <a:pt x="66" y="61"/>
                        <a:pt x="66" y="61"/>
                      </a:cubicBezTo>
                      <a:cubicBezTo>
                        <a:pt x="66" y="75"/>
                        <a:pt x="66" y="75"/>
                        <a:pt x="66" y="75"/>
                      </a:cubicBezTo>
                      <a:cubicBezTo>
                        <a:pt x="132" y="75"/>
                        <a:pt x="132" y="75"/>
                        <a:pt x="132" y="75"/>
                      </a:cubicBezTo>
                      <a:cubicBezTo>
                        <a:pt x="132" y="0"/>
                        <a:pt x="132" y="0"/>
                        <a:pt x="132" y="0"/>
                      </a:cubicBezTo>
                      <a:cubicBezTo>
                        <a:pt x="119" y="0"/>
                        <a:pt x="119" y="0"/>
                        <a:pt x="119" y="0"/>
                      </a:cubicBezTo>
                      <a:lnTo>
                        <a:pt x="103" y="0"/>
                      </a:lnTo>
                      <a:close/>
                      <a:moveTo>
                        <a:pt x="66" y="0"/>
                      </a:moveTo>
                      <a:cubicBezTo>
                        <a:pt x="0" y="0"/>
                        <a:pt x="0" y="0"/>
                        <a:pt x="0" y="0"/>
                      </a:cubicBezTo>
                      <a:cubicBezTo>
                        <a:pt x="0" y="75"/>
                        <a:pt x="0" y="75"/>
                        <a:pt x="0" y="75"/>
                      </a:cubicBezTo>
                      <a:cubicBezTo>
                        <a:pt x="66" y="75"/>
                        <a:pt x="66" y="75"/>
                        <a:pt x="66" y="75"/>
                      </a:cubicBezTo>
                      <a:cubicBezTo>
                        <a:pt x="66" y="61"/>
                        <a:pt x="66" y="61"/>
                        <a:pt x="66" y="61"/>
                      </a:cubicBezTo>
                      <a:cubicBezTo>
                        <a:pt x="61" y="61"/>
                        <a:pt x="61" y="61"/>
                        <a:pt x="61" y="61"/>
                      </a:cubicBezTo>
                      <a:cubicBezTo>
                        <a:pt x="61" y="43"/>
                        <a:pt x="61" y="43"/>
                        <a:pt x="61" y="43"/>
                      </a:cubicBezTo>
                      <a:cubicBezTo>
                        <a:pt x="57" y="41"/>
                        <a:pt x="54" y="37"/>
                        <a:pt x="54" y="32"/>
                      </a:cubicBezTo>
                      <a:cubicBezTo>
                        <a:pt x="54" y="26"/>
                        <a:pt x="60" y="20"/>
                        <a:pt x="66" y="20"/>
                      </a:cubicBezTo>
                      <a:cubicBezTo>
                        <a:pt x="66" y="20"/>
                        <a:pt x="66" y="20"/>
                        <a:pt x="66" y="20"/>
                      </a:cubicBezTo>
                      <a:lnTo>
                        <a:pt x="66" y="0"/>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2" name="Google Shape;362;p18"/>
                <p:cNvSpPr/>
                <p:nvPr/>
              </p:nvSpPr>
              <p:spPr>
                <a:xfrm>
                  <a:off x="5983288" y="3854450"/>
                  <a:ext cx="717550" cy="671513"/>
                </a:xfrm>
                <a:custGeom>
                  <a:rect b="b" l="l" r="r" t="t"/>
                  <a:pathLst>
                    <a:path extrusionOk="0" h="179" w="191">
                      <a:moveTo>
                        <a:pt x="27" y="144"/>
                      </a:moveTo>
                      <a:cubicBezTo>
                        <a:pt x="47" y="146"/>
                        <a:pt x="64" y="126"/>
                        <a:pt x="79" y="117"/>
                      </a:cubicBezTo>
                      <a:cubicBezTo>
                        <a:pt x="81" y="116"/>
                        <a:pt x="87" y="113"/>
                        <a:pt x="89" y="116"/>
                      </a:cubicBezTo>
                      <a:cubicBezTo>
                        <a:pt x="91" y="118"/>
                        <a:pt x="90" y="123"/>
                        <a:pt x="90" y="126"/>
                      </a:cubicBezTo>
                      <a:cubicBezTo>
                        <a:pt x="89" y="133"/>
                        <a:pt x="89" y="140"/>
                        <a:pt x="89" y="148"/>
                      </a:cubicBezTo>
                      <a:cubicBezTo>
                        <a:pt x="88" y="156"/>
                        <a:pt x="88" y="170"/>
                        <a:pt x="87" y="179"/>
                      </a:cubicBezTo>
                      <a:cubicBezTo>
                        <a:pt x="103" y="179"/>
                        <a:pt x="103" y="179"/>
                        <a:pt x="103" y="179"/>
                      </a:cubicBezTo>
                      <a:cubicBezTo>
                        <a:pt x="103" y="170"/>
                        <a:pt x="102" y="156"/>
                        <a:pt x="102" y="148"/>
                      </a:cubicBezTo>
                      <a:cubicBezTo>
                        <a:pt x="102" y="140"/>
                        <a:pt x="101" y="133"/>
                        <a:pt x="101" y="126"/>
                      </a:cubicBezTo>
                      <a:cubicBezTo>
                        <a:pt x="101" y="123"/>
                        <a:pt x="100" y="118"/>
                        <a:pt x="102" y="116"/>
                      </a:cubicBezTo>
                      <a:cubicBezTo>
                        <a:pt x="104" y="113"/>
                        <a:pt x="109" y="116"/>
                        <a:pt x="111" y="117"/>
                      </a:cubicBezTo>
                      <a:cubicBezTo>
                        <a:pt x="127" y="126"/>
                        <a:pt x="143" y="146"/>
                        <a:pt x="163" y="144"/>
                      </a:cubicBezTo>
                      <a:cubicBezTo>
                        <a:pt x="174" y="143"/>
                        <a:pt x="181" y="133"/>
                        <a:pt x="184" y="123"/>
                      </a:cubicBezTo>
                      <a:cubicBezTo>
                        <a:pt x="190" y="105"/>
                        <a:pt x="191" y="70"/>
                        <a:pt x="171" y="58"/>
                      </a:cubicBezTo>
                      <a:cubicBezTo>
                        <a:pt x="141" y="40"/>
                        <a:pt x="131" y="97"/>
                        <a:pt x="106" y="99"/>
                      </a:cubicBezTo>
                      <a:cubicBezTo>
                        <a:pt x="101" y="100"/>
                        <a:pt x="102" y="98"/>
                        <a:pt x="103" y="93"/>
                      </a:cubicBezTo>
                      <a:cubicBezTo>
                        <a:pt x="106" y="86"/>
                        <a:pt x="110" y="78"/>
                        <a:pt x="115" y="72"/>
                      </a:cubicBezTo>
                      <a:cubicBezTo>
                        <a:pt x="125" y="58"/>
                        <a:pt x="139" y="40"/>
                        <a:pt x="136" y="22"/>
                      </a:cubicBezTo>
                      <a:cubicBezTo>
                        <a:pt x="134" y="5"/>
                        <a:pt x="113" y="0"/>
                        <a:pt x="95" y="0"/>
                      </a:cubicBezTo>
                      <a:cubicBezTo>
                        <a:pt x="77" y="0"/>
                        <a:pt x="57" y="5"/>
                        <a:pt x="54" y="22"/>
                      </a:cubicBezTo>
                      <a:cubicBezTo>
                        <a:pt x="51" y="40"/>
                        <a:pt x="65" y="58"/>
                        <a:pt x="76" y="72"/>
                      </a:cubicBezTo>
                      <a:cubicBezTo>
                        <a:pt x="81" y="78"/>
                        <a:pt x="85" y="86"/>
                        <a:pt x="87" y="93"/>
                      </a:cubicBezTo>
                      <a:cubicBezTo>
                        <a:pt x="89" y="98"/>
                        <a:pt x="89" y="100"/>
                        <a:pt x="85" y="99"/>
                      </a:cubicBezTo>
                      <a:cubicBezTo>
                        <a:pt x="59" y="97"/>
                        <a:pt x="49" y="40"/>
                        <a:pt x="20" y="58"/>
                      </a:cubicBezTo>
                      <a:cubicBezTo>
                        <a:pt x="0" y="70"/>
                        <a:pt x="0" y="105"/>
                        <a:pt x="7" y="123"/>
                      </a:cubicBezTo>
                      <a:cubicBezTo>
                        <a:pt x="10" y="133"/>
                        <a:pt x="17" y="143"/>
                        <a:pt x="27" y="144"/>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3" name="Google Shape;363;p18"/>
                <p:cNvSpPr/>
                <p:nvPr/>
              </p:nvSpPr>
              <p:spPr>
                <a:xfrm>
                  <a:off x="1271588" y="2366963"/>
                  <a:ext cx="511175" cy="547688"/>
                </a:xfrm>
                <a:custGeom>
                  <a:rect b="b" l="l" r="r" t="t"/>
                  <a:pathLst>
                    <a:path extrusionOk="0" h="146" w="136">
                      <a:moveTo>
                        <a:pt x="112" y="100"/>
                      </a:moveTo>
                      <a:cubicBezTo>
                        <a:pt x="115" y="97"/>
                        <a:pt x="119" y="96"/>
                        <a:pt x="122" y="95"/>
                      </a:cubicBezTo>
                      <a:cubicBezTo>
                        <a:pt x="126" y="94"/>
                        <a:pt x="130" y="93"/>
                        <a:pt x="134" y="90"/>
                      </a:cubicBezTo>
                      <a:cubicBezTo>
                        <a:pt x="135" y="85"/>
                        <a:pt x="136" y="79"/>
                        <a:pt x="136" y="73"/>
                      </a:cubicBezTo>
                      <a:cubicBezTo>
                        <a:pt x="134" y="63"/>
                        <a:pt x="132" y="53"/>
                        <a:pt x="132" y="43"/>
                      </a:cubicBezTo>
                      <a:cubicBezTo>
                        <a:pt x="120" y="50"/>
                        <a:pt x="105" y="54"/>
                        <a:pt x="101" y="69"/>
                      </a:cubicBezTo>
                      <a:cubicBezTo>
                        <a:pt x="101" y="72"/>
                        <a:pt x="96" y="82"/>
                        <a:pt x="91" y="79"/>
                      </a:cubicBezTo>
                      <a:cubicBezTo>
                        <a:pt x="87" y="76"/>
                        <a:pt x="90" y="71"/>
                        <a:pt x="92" y="68"/>
                      </a:cubicBezTo>
                      <a:cubicBezTo>
                        <a:pt x="96" y="61"/>
                        <a:pt x="102" y="56"/>
                        <a:pt x="102" y="48"/>
                      </a:cubicBezTo>
                      <a:cubicBezTo>
                        <a:pt x="102" y="41"/>
                        <a:pt x="97" y="34"/>
                        <a:pt x="93" y="29"/>
                      </a:cubicBezTo>
                      <a:cubicBezTo>
                        <a:pt x="85" y="19"/>
                        <a:pt x="75" y="11"/>
                        <a:pt x="68" y="0"/>
                      </a:cubicBezTo>
                      <a:cubicBezTo>
                        <a:pt x="68" y="0"/>
                        <a:pt x="68" y="0"/>
                        <a:pt x="68" y="0"/>
                      </a:cubicBezTo>
                      <a:cubicBezTo>
                        <a:pt x="68" y="0"/>
                        <a:pt x="68" y="0"/>
                        <a:pt x="68" y="0"/>
                      </a:cubicBezTo>
                      <a:cubicBezTo>
                        <a:pt x="68" y="0"/>
                        <a:pt x="68" y="0"/>
                        <a:pt x="68" y="0"/>
                      </a:cubicBezTo>
                      <a:cubicBezTo>
                        <a:pt x="68" y="0"/>
                        <a:pt x="68" y="0"/>
                        <a:pt x="68" y="0"/>
                      </a:cubicBezTo>
                      <a:cubicBezTo>
                        <a:pt x="61" y="11"/>
                        <a:pt x="51" y="19"/>
                        <a:pt x="43" y="29"/>
                      </a:cubicBezTo>
                      <a:cubicBezTo>
                        <a:pt x="39" y="34"/>
                        <a:pt x="34" y="41"/>
                        <a:pt x="34" y="48"/>
                      </a:cubicBezTo>
                      <a:cubicBezTo>
                        <a:pt x="34" y="56"/>
                        <a:pt x="40" y="61"/>
                        <a:pt x="44" y="68"/>
                      </a:cubicBezTo>
                      <a:cubicBezTo>
                        <a:pt x="46" y="71"/>
                        <a:pt x="49" y="76"/>
                        <a:pt x="45" y="79"/>
                      </a:cubicBezTo>
                      <a:cubicBezTo>
                        <a:pt x="40" y="82"/>
                        <a:pt x="35" y="72"/>
                        <a:pt x="35" y="69"/>
                      </a:cubicBezTo>
                      <a:cubicBezTo>
                        <a:pt x="31" y="54"/>
                        <a:pt x="16" y="50"/>
                        <a:pt x="4" y="43"/>
                      </a:cubicBezTo>
                      <a:cubicBezTo>
                        <a:pt x="4" y="53"/>
                        <a:pt x="2" y="63"/>
                        <a:pt x="0" y="73"/>
                      </a:cubicBezTo>
                      <a:cubicBezTo>
                        <a:pt x="0" y="79"/>
                        <a:pt x="1" y="85"/>
                        <a:pt x="2" y="90"/>
                      </a:cubicBezTo>
                      <a:cubicBezTo>
                        <a:pt x="6" y="93"/>
                        <a:pt x="10" y="94"/>
                        <a:pt x="14" y="95"/>
                      </a:cubicBezTo>
                      <a:cubicBezTo>
                        <a:pt x="17" y="96"/>
                        <a:pt x="21" y="97"/>
                        <a:pt x="24" y="100"/>
                      </a:cubicBezTo>
                      <a:cubicBezTo>
                        <a:pt x="27" y="102"/>
                        <a:pt x="27" y="108"/>
                        <a:pt x="22" y="107"/>
                      </a:cubicBezTo>
                      <a:cubicBezTo>
                        <a:pt x="14" y="106"/>
                        <a:pt x="8" y="99"/>
                        <a:pt x="0" y="100"/>
                      </a:cubicBezTo>
                      <a:cubicBezTo>
                        <a:pt x="4" y="118"/>
                        <a:pt x="13" y="135"/>
                        <a:pt x="31" y="143"/>
                      </a:cubicBezTo>
                      <a:cubicBezTo>
                        <a:pt x="38" y="146"/>
                        <a:pt x="40" y="144"/>
                        <a:pt x="46" y="140"/>
                      </a:cubicBezTo>
                      <a:cubicBezTo>
                        <a:pt x="51" y="136"/>
                        <a:pt x="54" y="133"/>
                        <a:pt x="60" y="131"/>
                      </a:cubicBezTo>
                      <a:cubicBezTo>
                        <a:pt x="62" y="131"/>
                        <a:pt x="64" y="132"/>
                        <a:pt x="65" y="129"/>
                      </a:cubicBezTo>
                      <a:cubicBezTo>
                        <a:pt x="65" y="127"/>
                        <a:pt x="65" y="125"/>
                        <a:pt x="65" y="123"/>
                      </a:cubicBezTo>
                      <a:cubicBezTo>
                        <a:pt x="66" y="100"/>
                        <a:pt x="67" y="87"/>
                        <a:pt x="68" y="65"/>
                      </a:cubicBezTo>
                      <a:cubicBezTo>
                        <a:pt x="69" y="87"/>
                        <a:pt x="70" y="100"/>
                        <a:pt x="71" y="123"/>
                      </a:cubicBezTo>
                      <a:cubicBezTo>
                        <a:pt x="71" y="125"/>
                        <a:pt x="71" y="127"/>
                        <a:pt x="71" y="129"/>
                      </a:cubicBezTo>
                      <a:cubicBezTo>
                        <a:pt x="72" y="132"/>
                        <a:pt x="74" y="131"/>
                        <a:pt x="76" y="131"/>
                      </a:cubicBezTo>
                      <a:cubicBezTo>
                        <a:pt x="82" y="133"/>
                        <a:pt x="85" y="136"/>
                        <a:pt x="90" y="140"/>
                      </a:cubicBezTo>
                      <a:cubicBezTo>
                        <a:pt x="96" y="144"/>
                        <a:pt x="98" y="146"/>
                        <a:pt x="105" y="143"/>
                      </a:cubicBezTo>
                      <a:cubicBezTo>
                        <a:pt x="123" y="135"/>
                        <a:pt x="132" y="118"/>
                        <a:pt x="136" y="100"/>
                      </a:cubicBezTo>
                      <a:cubicBezTo>
                        <a:pt x="128" y="99"/>
                        <a:pt x="122" y="106"/>
                        <a:pt x="114" y="107"/>
                      </a:cubicBezTo>
                      <a:cubicBezTo>
                        <a:pt x="109" y="108"/>
                        <a:pt x="109" y="102"/>
                        <a:pt x="112" y="100"/>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4" name="Google Shape;364;p18"/>
                <p:cNvSpPr/>
                <p:nvPr/>
              </p:nvSpPr>
              <p:spPr>
                <a:xfrm>
                  <a:off x="1508125" y="2873375"/>
                  <a:ext cx="38100" cy="165000"/>
                </a:xfrm>
                <a:prstGeom prst="rect">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5" name="Google Shape;365;p18"/>
                <p:cNvSpPr/>
                <p:nvPr/>
              </p:nvSpPr>
              <p:spPr>
                <a:xfrm>
                  <a:off x="885825" y="3767138"/>
                  <a:ext cx="608013" cy="585788"/>
                </a:xfrm>
                <a:custGeom>
                  <a:rect b="b" l="l" r="r" t="t"/>
                  <a:pathLst>
                    <a:path extrusionOk="0" h="156" w="162">
                      <a:moveTo>
                        <a:pt x="83" y="153"/>
                      </a:moveTo>
                      <a:cubicBezTo>
                        <a:pt x="92" y="156"/>
                        <a:pt x="102" y="155"/>
                        <a:pt x="111" y="151"/>
                      </a:cubicBezTo>
                      <a:cubicBezTo>
                        <a:pt x="129" y="143"/>
                        <a:pt x="133" y="125"/>
                        <a:pt x="138" y="108"/>
                      </a:cubicBezTo>
                      <a:cubicBezTo>
                        <a:pt x="147" y="72"/>
                        <a:pt x="155" y="36"/>
                        <a:pt x="162" y="0"/>
                      </a:cubicBezTo>
                      <a:cubicBezTo>
                        <a:pt x="136" y="5"/>
                        <a:pt x="109" y="11"/>
                        <a:pt x="83" y="17"/>
                      </a:cubicBezTo>
                      <a:cubicBezTo>
                        <a:pt x="83" y="33"/>
                        <a:pt x="83" y="33"/>
                        <a:pt x="83" y="33"/>
                      </a:cubicBezTo>
                      <a:cubicBezTo>
                        <a:pt x="103" y="28"/>
                        <a:pt x="122" y="24"/>
                        <a:pt x="142" y="20"/>
                      </a:cubicBezTo>
                      <a:cubicBezTo>
                        <a:pt x="138" y="47"/>
                        <a:pt x="130" y="74"/>
                        <a:pt x="123" y="101"/>
                      </a:cubicBezTo>
                      <a:cubicBezTo>
                        <a:pt x="121" y="112"/>
                        <a:pt x="119" y="125"/>
                        <a:pt x="109" y="132"/>
                      </a:cubicBezTo>
                      <a:cubicBezTo>
                        <a:pt x="101" y="139"/>
                        <a:pt x="91" y="139"/>
                        <a:pt x="83" y="135"/>
                      </a:cubicBezTo>
                      <a:cubicBezTo>
                        <a:pt x="83" y="153"/>
                        <a:pt x="83" y="153"/>
                        <a:pt x="83" y="153"/>
                      </a:cubicBezTo>
                      <a:close/>
                      <a:moveTo>
                        <a:pt x="83" y="115"/>
                      </a:moveTo>
                      <a:cubicBezTo>
                        <a:pt x="83" y="100"/>
                        <a:pt x="83" y="100"/>
                        <a:pt x="83" y="100"/>
                      </a:cubicBezTo>
                      <a:cubicBezTo>
                        <a:pt x="111" y="100"/>
                        <a:pt x="111" y="100"/>
                        <a:pt x="111" y="100"/>
                      </a:cubicBezTo>
                      <a:cubicBezTo>
                        <a:pt x="110" y="104"/>
                        <a:pt x="109" y="109"/>
                        <a:pt x="107" y="113"/>
                      </a:cubicBezTo>
                      <a:cubicBezTo>
                        <a:pt x="106" y="117"/>
                        <a:pt x="103" y="115"/>
                        <a:pt x="100" y="115"/>
                      </a:cubicBezTo>
                      <a:cubicBezTo>
                        <a:pt x="83" y="115"/>
                        <a:pt x="83" y="115"/>
                        <a:pt x="83" y="115"/>
                      </a:cubicBezTo>
                      <a:close/>
                      <a:moveTo>
                        <a:pt x="83" y="90"/>
                      </a:moveTo>
                      <a:cubicBezTo>
                        <a:pt x="83" y="47"/>
                        <a:pt x="83" y="47"/>
                        <a:pt x="83" y="47"/>
                      </a:cubicBezTo>
                      <a:cubicBezTo>
                        <a:pt x="92" y="44"/>
                        <a:pt x="92" y="44"/>
                        <a:pt x="92" y="44"/>
                      </a:cubicBezTo>
                      <a:cubicBezTo>
                        <a:pt x="91" y="60"/>
                        <a:pt x="91" y="60"/>
                        <a:pt x="91" y="60"/>
                      </a:cubicBezTo>
                      <a:cubicBezTo>
                        <a:pt x="98" y="54"/>
                        <a:pt x="104" y="48"/>
                        <a:pt x="110" y="42"/>
                      </a:cubicBezTo>
                      <a:cubicBezTo>
                        <a:pt x="114" y="38"/>
                        <a:pt x="120" y="38"/>
                        <a:pt x="126" y="36"/>
                      </a:cubicBezTo>
                      <a:cubicBezTo>
                        <a:pt x="125" y="42"/>
                        <a:pt x="125" y="48"/>
                        <a:pt x="120" y="53"/>
                      </a:cubicBezTo>
                      <a:cubicBezTo>
                        <a:pt x="114" y="59"/>
                        <a:pt x="108" y="65"/>
                        <a:pt x="102" y="71"/>
                      </a:cubicBezTo>
                      <a:cubicBezTo>
                        <a:pt x="118" y="71"/>
                        <a:pt x="118" y="71"/>
                        <a:pt x="118" y="71"/>
                      </a:cubicBezTo>
                      <a:cubicBezTo>
                        <a:pt x="117" y="76"/>
                        <a:pt x="115" y="81"/>
                        <a:pt x="114" y="86"/>
                      </a:cubicBezTo>
                      <a:cubicBezTo>
                        <a:pt x="113" y="89"/>
                        <a:pt x="102" y="87"/>
                        <a:pt x="99" y="87"/>
                      </a:cubicBezTo>
                      <a:cubicBezTo>
                        <a:pt x="97" y="87"/>
                        <a:pt x="87" y="86"/>
                        <a:pt x="85" y="88"/>
                      </a:cubicBezTo>
                      <a:lnTo>
                        <a:pt x="83" y="90"/>
                      </a:lnTo>
                      <a:close/>
                      <a:moveTo>
                        <a:pt x="20" y="143"/>
                      </a:moveTo>
                      <a:cubicBezTo>
                        <a:pt x="25" y="148"/>
                        <a:pt x="25" y="148"/>
                        <a:pt x="25" y="148"/>
                      </a:cubicBezTo>
                      <a:cubicBezTo>
                        <a:pt x="53" y="120"/>
                        <a:pt x="53" y="120"/>
                        <a:pt x="53" y="120"/>
                      </a:cubicBezTo>
                      <a:cubicBezTo>
                        <a:pt x="56" y="137"/>
                        <a:pt x="69" y="149"/>
                        <a:pt x="83" y="153"/>
                      </a:cubicBezTo>
                      <a:cubicBezTo>
                        <a:pt x="83" y="135"/>
                        <a:pt x="83" y="135"/>
                        <a:pt x="83" y="135"/>
                      </a:cubicBezTo>
                      <a:cubicBezTo>
                        <a:pt x="76" y="132"/>
                        <a:pt x="70" y="125"/>
                        <a:pt x="69" y="115"/>
                      </a:cubicBezTo>
                      <a:cubicBezTo>
                        <a:pt x="83" y="115"/>
                        <a:pt x="83" y="115"/>
                        <a:pt x="83" y="115"/>
                      </a:cubicBezTo>
                      <a:cubicBezTo>
                        <a:pt x="83" y="100"/>
                        <a:pt x="83" y="100"/>
                        <a:pt x="83" y="100"/>
                      </a:cubicBezTo>
                      <a:cubicBezTo>
                        <a:pt x="73" y="100"/>
                        <a:pt x="73" y="100"/>
                        <a:pt x="73" y="100"/>
                      </a:cubicBezTo>
                      <a:cubicBezTo>
                        <a:pt x="83" y="90"/>
                        <a:pt x="83" y="90"/>
                        <a:pt x="83" y="90"/>
                      </a:cubicBezTo>
                      <a:cubicBezTo>
                        <a:pt x="83" y="47"/>
                        <a:pt x="83" y="47"/>
                        <a:pt x="83" y="47"/>
                      </a:cubicBezTo>
                      <a:cubicBezTo>
                        <a:pt x="76" y="49"/>
                        <a:pt x="76" y="49"/>
                        <a:pt x="76" y="49"/>
                      </a:cubicBezTo>
                      <a:cubicBezTo>
                        <a:pt x="74" y="49"/>
                        <a:pt x="75" y="61"/>
                        <a:pt x="75" y="63"/>
                      </a:cubicBezTo>
                      <a:cubicBezTo>
                        <a:pt x="75" y="65"/>
                        <a:pt x="77" y="75"/>
                        <a:pt x="75" y="77"/>
                      </a:cubicBezTo>
                      <a:cubicBezTo>
                        <a:pt x="71" y="81"/>
                        <a:pt x="67" y="85"/>
                        <a:pt x="63" y="89"/>
                      </a:cubicBezTo>
                      <a:cubicBezTo>
                        <a:pt x="63" y="51"/>
                        <a:pt x="63" y="51"/>
                        <a:pt x="63" y="51"/>
                      </a:cubicBezTo>
                      <a:cubicBezTo>
                        <a:pt x="58" y="52"/>
                        <a:pt x="54" y="54"/>
                        <a:pt x="49" y="55"/>
                      </a:cubicBezTo>
                      <a:cubicBezTo>
                        <a:pt x="46" y="56"/>
                        <a:pt x="47" y="60"/>
                        <a:pt x="47" y="63"/>
                      </a:cubicBezTo>
                      <a:cubicBezTo>
                        <a:pt x="47" y="73"/>
                        <a:pt x="47" y="83"/>
                        <a:pt x="47" y="93"/>
                      </a:cubicBezTo>
                      <a:cubicBezTo>
                        <a:pt x="27" y="91"/>
                        <a:pt x="18" y="69"/>
                        <a:pt x="30" y="53"/>
                      </a:cubicBezTo>
                      <a:cubicBezTo>
                        <a:pt x="30" y="53"/>
                        <a:pt x="30" y="53"/>
                        <a:pt x="30" y="53"/>
                      </a:cubicBezTo>
                      <a:cubicBezTo>
                        <a:pt x="38" y="44"/>
                        <a:pt x="50" y="42"/>
                        <a:pt x="62" y="39"/>
                      </a:cubicBezTo>
                      <a:cubicBezTo>
                        <a:pt x="69" y="37"/>
                        <a:pt x="76" y="35"/>
                        <a:pt x="83" y="33"/>
                      </a:cubicBezTo>
                      <a:cubicBezTo>
                        <a:pt x="83" y="17"/>
                        <a:pt x="83" y="17"/>
                        <a:pt x="83" y="17"/>
                      </a:cubicBezTo>
                      <a:cubicBezTo>
                        <a:pt x="74" y="19"/>
                        <a:pt x="64" y="22"/>
                        <a:pt x="54" y="24"/>
                      </a:cubicBezTo>
                      <a:cubicBezTo>
                        <a:pt x="37" y="29"/>
                        <a:pt x="20" y="34"/>
                        <a:pt x="11" y="51"/>
                      </a:cubicBezTo>
                      <a:cubicBezTo>
                        <a:pt x="0" y="76"/>
                        <a:pt x="16" y="104"/>
                        <a:pt x="42" y="110"/>
                      </a:cubicBezTo>
                      <a:cubicBezTo>
                        <a:pt x="14" y="138"/>
                        <a:pt x="14" y="138"/>
                        <a:pt x="14" y="138"/>
                      </a:cubicBezTo>
                      <a:lnTo>
                        <a:pt x="20" y="143"/>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6" name="Google Shape;366;p18"/>
                <p:cNvSpPr/>
                <p:nvPr/>
              </p:nvSpPr>
              <p:spPr>
                <a:xfrm>
                  <a:off x="1962150" y="1644650"/>
                  <a:ext cx="676275" cy="338138"/>
                </a:xfrm>
                <a:custGeom>
                  <a:rect b="b" l="l" r="r" t="t"/>
                  <a:pathLst>
                    <a:path extrusionOk="0" h="90" w="180">
                      <a:moveTo>
                        <a:pt x="154" y="63"/>
                      </a:moveTo>
                      <a:cubicBezTo>
                        <a:pt x="169" y="60"/>
                        <a:pt x="180" y="48"/>
                        <a:pt x="180" y="32"/>
                      </a:cubicBezTo>
                      <a:cubicBezTo>
                        <a:pt x="180" y="17"/>
                        <a:pt x="169" y="4"/>
                        <a:pt x="154" y="1"/>
                      </a:cubicBezTo>
                      <a:cubicBezTo>
                        <a:pt x="154" y="15"/>
                        <a:pt x="154" y="15"/>
                        <a:pt x="154" y="15"/>
                      </a:cubicBezTo>
                      <a:cubicBezTo>
                        <a:pt x="161" y="18"/>
                        <a:pt x="166" y="24"/>
                        <a:pt x="166" y="32"/>
                      </a:cubicBezTo>
                      <a:cubicBezTo>
                        <a:pt x="166" y="40"/>
                        <a:pt x="161" y="46"/>
                        <a:pt x="154" y="49"/>
                      </a:cubicBezTo>
                      <a:lnTo>
                        <a:pt x="154" y="63"/>
                      </a:lnTo>
                      <a:close/>
                      <a:moveTo>
                        <a:pt x="76" y="90"/>
                      </a:moveTo>
                      <a:cubicBezTo>
                        <a:pt x="100" y="90"/>
                        <a:pt x="121" y="78"/>
                        <a:pt x="135" y="61"/>
                      </a:cubicBezTo>
                      <a:cubicBezTo>
                        <a:pt x="139" y="63"/>
                        <a:pt x="144" y="64"/>
                        <a:pt x="148" y="64"/>
                      </a:cubicBezTo>
                      <a:cubicBezTo>
                        <a:pt x="150" y="64"/>
                        <a:pt x="152" y="64"/>
                        <a:pt x="154" y="63"/>
                      </a:cubicBezTo>
                      <a:cubicBezTo>
                        <a:pt x="154" y="49"/>
                        <a:pt x="154" y="49"/>
                        <a:pt x="154" y="49"/>
                      </a:cubicBezTo>
                      <a:cubicBezTo>
                        <a:pt x="153" y="50"/>
                        <a:pt x="150" y="50"/>
                        <a:pt x="148" y="50"/>
                      </a:cubicBezTo>
                      <a:cubicBezTo>
                        <a:pt x="146" y="50"/>
                        <a:pt x="144" y="50"/>
                        <a:pt x="143" y="49"/>
                      </a:cubicBezTo>
                      <a:cubicBezTo>
                        <a:pt x="148" y="39"/>
                        <a:pt x="151" y="27"/>
                        <a:pt x="151" y="14"/>
                      </a:cubicBezTo>
                      <a:cubicBezTo>
                        <a:pt x="151" y="14"/>
                        <a:pt x="151" y="14"/>
                        <a:pt x="151" y="14"/>
                      </a:cubicBezTo>
                      <a:cubicBezTo>
                        <a:pt x="151" y="14"/>
                        <a:pt x="151" y="14"/>
                        <a:pt x="151" y="14"/>
                      </a:cubicBezTo>
                      <a:cubicBezTo>
                        <a:pt x="152" y="14"/>
                        <a:pt x="153" y="15"/>
                        <a:pt x="154" y="15"/>
                      </a:cubicBezTo>
                      <a:cubicBezTo>
                        <a:pt x="154" y="1"/>
                        <a:pt x="154" y="1"/>
                        <a:pt x="154" y="1"/>
                      </a:cubicBezTo>
                      <a:cubicBezTo>
                        <a:pt x="153" y="0"/>
                        <a:pt x="151" y="0"/>
                        <a:pt x="150" y="0"/>
                      </a:cubicBezTo>
                      <a:cubicBezTo>
                        <a:pt x="150" y="0"/>
                        <a:pt x="150" y="0"/>
                        <a:pt x="150" y="0"/>
                      </a:cubicBezTo>
                      <a:cubicBezTo>
                        <a:pt x="1" y="0"/>
                        <a:pt x="1" y="0"/>
                        <a:pt x="1" y="0"/>
                      </a:cubicBezTo>
                      <a:cubicBezTo>
                        <a:pt x="1" y="5"/>
                        <a:pt x="0" y="9"/>
                        <a:pt x="0" y="14"/>
                      </a:cubicBezTo>
                      <a:cubicBezTo>
                        <a:pt x="0" y="56"/>
                        <a:pt x="34" y="90"/>
                        <a:pt x="76" y="90"/>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7" name="Google Shape;367;p18"/>
                <p:cNvSpPr/>
                <p:nvPr/>
              </p:nvSpPr>
              <p:spPr>
                <a:xfrm>
                  <a:off x="1962150" y="2012950"/>
                  <a:ext cx="612900" cy="49200"/>
                </a:xfrm>
                <a:prstGeom prst="rect">
                  <a:avLst/>
                </a:pr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8" name="Google Shape;368;p18"/>
                <p:cNvSpPr/>
                <p:nvPr/>
              </p:nvSpPr>
              <p:spPr>
                <a:xfrm>
                  <a:off x="2101850" y="1347788"/>
                  <a:ext cx="112713" cy="277813"/>
                </a:xfrm>
                <a:custGeom>
                  <a:rect b="b" l="l" r="r" t="t"/>
                  <a:pathLst>
                    <a:path extrusionOk="0" h="74" w="30">
                      <a:moveTo>
                        <a:pt x="11" y="56"/>
                      </a:moveTo>
                      <a:cubicBezTo>
                        <a:pt x="1" y="59"/>
                        <a:pt x="5" y="74"/>
                        <a:pt x="15" y="71"/>
                      </a:cubicBezTo>
                      <a:cubicBezTo>
                        <a:pt x="26" y="67"/>
                        <a:pt x="30" y="56"/>
                        <a:pt x="27" y="45"/>
                      </a:cubicBezTo>
                      <a:cubicBezTo>
                        <a:pt x="26" y="40"/>
                        <a:pt x="22" y="35"/>
                        <a:pt x="20" y="30"/>
                      </a:cubicBezTo>
                      <a:cubicBezTo>
                        <a:pt x="18" y="27"/>
                        <a:pt x="15" y="21"/>
                        <a:pt x="19" y="18"/>
                      </a:cubicBezTo>
                      <a:cubicBezTo>
                        <a:pt x="28" y="13"/>
                        <a:pt x="20" y="0"/>
                        <a:pt x="11" y="5"/>
                      </a:cubicBezTo>
                      <a:cubicBezTo>
                        <a:pt x="2" y="11"/>
                        <a:pt x="0" y="22"/>
                        <a:pt x="4" y="31"/>
                      </a:cubicBezTo>
                      <a:cubicBezTo>
                        <a:pt x="5" y="35"/>
                        <a:pt x="18" y="54"/>
                        <a:pt x="11" y="56"/>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69" name="Google Shape;369;p18"/>
                <p:cNvSpPr/>
                <p:nvPr/>
              </p:nvSpPr>
              <p:spPr>
                <a:xfrm>
                  <a:off x="2262188" y="1347788"/>
                  <a:ext cx="109538" cy="277813"/>
                </a:xfrm>
                <a:custGeom>
                  <a:rect b="b" l="l" r="r" t="t"/>
                  <a:pathLst>
                    <a:path extrusionOk="0" h="74" w="29">
                      <a:moveTo>
                        <a:pt x="10" y="56"/>
                      </a:moveTo>
                      <a:cubicBezTo>
                        <a:pt x="1" y="59"/>
                        <a:pt x="5" y="74"/>
                        <a:pt x="14" y="71"/>
                      </a:cubicBezTo>
                      <a:cubicBezTo>
                        <a:pt x="25" y="67"/>
                        <a:pt x="29" y="56"/>
                        <a:pt x="26" y="45"/>
                      </a:cubicBezTo>
                      <a:cubicBezTo>
                        <a:pt x="25" y="40"/>
                        <a:pt x="22" y="35"/>
                        <a:pt x="19" y="30"/>
                      </a:cubicBezTo>
                      <a:cubicBezTo>
                        <a:pt x="18" y="27"/>
                        <a:pt x="15" y="21"/>
                        <a:pt x="19" y="18"/>
                      </a:cubicBezTo>
                      <a:cubicBezTo>
                        <a:pt x="27" y="13"/>
                        <a:pt x="19" y="0"/>
                        <a:pt x="11" y="5"/>
                      </a:cubicBezTo>
                      <a:cubicBezTo>
                        <a:pt x="2" y="11"/>
                        <a:pt x="0" y="22"/>
                        <a:pt x="3" y="31"/>
                      </a:cubicBezTo>
                      <a:cubicBezTo>
                        <a:pt x="4" y="35"/>
                        <a:pt x="17" y="54"/>
                        <a:pt x="10" y="56"/>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70" name="Google Shape;370;p18"/>
                <p:cNvSpPr/>
                <p:nvPr/>
              </p:nvSpPr>
              <p:spPr>
                <a:xfrm>
                  <a:off x="1703388" y="0"/>
                  <a:ext cx="574675" cy="401638"/>
                </a:xfrm>
                <a:custGeom>
                  <a:rect b="b" l="l" r="r" t="t"/>
                  <a:pathLst>
                    <a:path extrusionOk="0" h="107" w="153">
                      <a:moveTo>
                        <a:pt x="45" y="0"/>
                      </a:moveTo>
                      <a:cubicBezTo>
                        <a:pt x="19" y="12"/>
                        <a:pt x="0" y="39"/>
                        <a:pt x="0" y="70"/>
                      </a:cubicBezTo>
                      <a:cubicBezTo>
                        <a:pt x="0" y="82"/>
                        <a:pt x="4" y="95"/>
                        <a:pt x="10" y="106"/>
                      </a:cubicBezTo>
                      <a:cubicBezTo>
                        <a:pt x="10" y="86"/>
                        <a:pt x="10" y="86"/>
                        <a:pt x="10" y="86"/>
                      </a:cubicBezTo>
                      <a:cubicBezTo>
                        <a:pt x="10" y="82"/>
                        <a:pt x="11" y="79"/>
                        <a:pt x="13" y="76"/>
                      </a:cubicBezTo>
                      <a:cubicBezTo>
                        <a:pt x="13" y="74"/>
                        <a:pt x="13" y="72"/>
                        <a:pt x="13" y="70"/>
                      </a:cubicBezTo>
                      <a:cubicBezTo>
                        <a:pt x="13" y="34"/>
                        <a:pt x="41" y="6"/>
                        <a:pt x="76" y="6"/>
                      </a:cubicBezTo>
                      <a:cubicBezTo>
                        <a:pt x="111" y="6"/>
                        <a:pt x="140" y="34"/>
                        <a:pt x="140" y="70"/>
                      </a:cubicBezTo>
                      <a:cubicBezTo>
                        <a:pt x="140" y="72"/>
                        <a:pt x="140" y="74"/>
                        <a:pt x="140" y="76"/>
                      </a:cubicBezTo>
                      <a:cubicBezTo>
                        <a:pt x="142" y="79"/>
                        <a:pt x="143" y="82"/>
                        <a:pt x="143" y="86"/>
                      </a:cubicBezTo>
                      <a:cubicBezTo>
                        <a:pt x="143" y="107"/>
                        <a:pt x="143" y="107"/>
                        <a:pt x="143" y="107"/>
                      </a:cubicBezTo>
                      <a:cubicBezTo>
                        <a:pt x="149" y="96"/>
                        <a:pt x="153" y="83"/>
                        <a:pt x="153" y="70"/>
                      </a:cubicBezTo>
                      <a:cubicBezTo>
                        <a:pt x="153" y="39"/>
                        <a:pt x="134" y="12"/>
                        <a:pt x="108" y="0"/>
                      </a:cubicBezTo>
                      <a:lnTo>
                        <a:pt x="45" y="0"/>
                      </a:ln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71" name="Google Shape;371;p18"/>
                <p:cNvSpPr/>
                <p:nvPr/>
              </p:nvSpPr>
              <p:spPr>
                <a:xfrm>
                  <a:off x="1755775" y="263525"/>
                  <a:ext cx="123825" cy="225425"/>
                </a:xfrm>
                <a:custGeom>
                  <a:rect b="b" l="l" r="r" t="t"/>
                  <a:pathLst>
                    <a:path extrusionOk="0" h="60" w="33">
                      <a:moveTo>
                        <a:pt x="0" y="12"/>
                      </a:moveTo>
                      <a:cubicBezTo>
                        <a:pt x="0" y="14"/>
                        <a:pt x="0" y="15"/>
                        <a:pt x="0" y="16"/>
                      </a:cubicBezTo>
                      <a:cubicBezTo>
                        <a:pt x="0" y="35"/>
                        <a:pt x="0" y="35"/>
                        <a:pt x="0" y="35"/>
                      </a:cubicBezTo>
                      <a:cubicBezTo>
                        <a:pt x="0" y="44"/>
                        <a:pt x="0" y="44"/>
                        <a:pt x="0" y="44"/>
                      </a:cubicBezTo>
                      <a:cubicBezTo>
                        <a:pt x="0" y="53"/>
                        <a:pt x="10" y="60"/>
                        <a:pt x="23" y="60"/>
                      </a:cubicBezTo>
                      <a:cubicBezTo>
                        <a:pt x="33" y="60"/>
                        <a:pt x="33" y="60"/>
                        <a:pt x="33" y="60"/>
                      </a:cubicBezTo>
                      <a:cubicBezTo>
                        <a:pt x="33" y="0"/>
                        <a:pt x="33" y="0"/>
                        <a:pt x="33" y="0"/>
                      </a:cubicBezTo>
                      <a:cubicBezTo>
                        <a:pt x="23" y="0"/>
                        <a:pt x="23" y="0"/>
                        <a:pt x="23" y="0"/>
                      </a:cubicBezTo>
                      <a:cubicBezTo>
                        <a:pt x="12" y="0"/>
                        <a:pt x="3" y="5"/>
                        <a:pt x="0" y="12"/>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72" name="Google Shape;372;p18"/>
                <p:cNvSpPr/>
                <p:nvPr/>
              </p:nvSpPr>
              <p:spPr>
                <a:xfrm>
                  <a:off x="2097088" y="263525"/>
                  <a:ext cx="128588" cy="225425"/>
                </a:xfrm>
                <a:custGeom>
                  <a:rect b="b" l="l" r="r" t="t"/>
                  <a:pathLst>
                    <a:path extrusionOk="0" h="60" w="34">
                      <a:moveTo>
                        <a:pt x="34" y="44"/>
                      </a:moveTo>
                      <a:cubicBezTo>
                        <a:pt x="34" y="35"/>
                        <a:pt x="34" y="35"/>
                        <a:pt x="34" y="35"/>
                      </a:cubicBezTo>
                      <a:cubicBezTo>
                        <a:pt x="34" y="16"/>
                        <a:pt x="34" y="16"/>
                        <a:pt x="34" y="16"/>
                      </a:cubicBezTo>
                      <a:cubicBezTo>
                        <a:pt x="34" y="15"/>
                        <a:pt x="33" y="14"/>
                        <a:pt x="33" y="14"/>
                      </a:cubicBezTo>
                      <a:cubicBezTo>
                        <a:pt x="32" y="6"/>
                        <a:pt x="22" y="0"/>
                        <a:pt x="10" y="0"/>
                      </a:cubicBezTo>
                      <a:cubicBezTo>
                        <a:pt x="0" y="0"/>
                        <a:pt x="0" y="0"/>
                        <a:pt x="0" y="0"/>
                      </a:cubicBezTo>
                      <a:cubicBezTo>
                        <a:pt x="0" y="60"/>
                        <a:pt x="0" y="60"/>
                        <a:pt x="0" y="60"/>
                      </a:cubicBezTo>
                      <a:cubicBezTo>
                        <a:pt x="10" y="60"/>
                        <a:pt x="10" y="60"/>
                        <a:pt x="10" y="60"/>
                      </a:cubicBezTo>
                      <a:cubicBezTo>
                        <a:pt x="23" y="60"/>
                        <a:pt x="34" y="53"/>
                        <a:pt x="34" y="44"/>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73" name="Google Shape;373;p18"/>
                <p:cNvSpPr/>
                <p:nvPr/>
              </p:nvSpPr>
              <p:spPr>
                <a:xfrm>
                  <a:off x="3994150" y="6043613"/>
                  <a:ext cx="611188" cy="514350"/>
                </a:xfrm>
                <a:custGeom>
                  <a:rect b="b" l="l" r="r" t="t"/>
                  <a:pathLst>
                    <a:path extrusionOk="0" h="137" w="163">
                      <a:moveTo>
                        <a:pt x="109" y="0"/>
                      </a:moveTo>
                      <a:cubicBezTo>
                        <a:pt x="100" y="14"/>
                        <a:pt x="66" y="14"/>
                        <a:pt x="58" y="0"/>
                      </a:cubicBezTo>
                      <a:cubicBezTo>
                        <a:pt x="58" y="0"/>
                        <a:pt x="8" y="28"/>
                        <a:pt x="0" y="48"/>
                      </a:cubicBezTo>
                      <a:cubicBezTo>
                        <a:pt x="15" y="71"/>
                        <a:pt x="15" y="71"/>
                        <a:pt x="15" y="71"/>
                      </a:cubicBezTo>
                      <a:cubicBezTo>
                        <a:pt x="15" y="71"/>
                        <a:pt x="30" y="56"/>
                        <a:pt x="36" y="50"/>
                      </a:cubicBezTo>
                      <a:cubicBezTo>
                        <a:pt x="36" y="137"/>
                        <a:pt x="36" y="137"/>
                        <a:pt x="36" y="137"/>
                      </a:cubicBezTo>
                      <a:cubicBezTo>
                        <a:pt x="81" y="137"/>
                        <a:pt x="81" y="137"/>
                        <a:pt x="81" y="137"/>
                      </a:cubicBezTo>
                      <a:cubicBezTo>
                        <a:pt x="127" y="137"/>
                        <a:pt x="127" y="137"/>
                        <a:pt x="127" y="137"/>
                      </a:cubicBezTo>
                      <a:cubicBezTo>
                        <a:pt x="127" y="50"/>
                        <a:pt x="127" y="50"/>
                        <a:pt x="127" y="50"/>
                      </a:cubicBezTo>
                      <a:cubicBezTo>
                        <a:pt x="133" y="56"/>
                        <a:pt x="148" y="71"/>
                        <a:pt x="148" y="71"/>
                      </a:cubicBezTo>
                      <a:cubicBezTo>
                        <a:pt x="163" y="48"/>
                        <a:pt x="163" y="48"/>
                        <a:pt x="163" y="48"/>
                      </a:cubicBezTo>
                      <a:cubicBezTo>
                        <a:pt x="155" y="28"/>
                        <a:pt x="109" y="0"/>
                        <a:pt x="109" y="0"/>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74" name="Google Shape;374;p18"/>
                <p:cNvSpPr/>
                <p:nvPr/>
              </p:nvSpPr>
              <p:spPr>
                <a:xfrm>
                  <a:off x="4217988" y="6016625"/>
                  <a:ext cx="173038" cy="52388"/>
                </a:xfrm>
                <a:custGeom>
                  <a:rect b="b" l="l" r="r" t="t"/>
                  <a:pathLst>
                    <a:path extrusionOk="0" h="14" w="46">
                      <a:moveTo>
                        <a:pt x="23" y="14"/>
                      </a:moveTo>
                      <a:cubicBezTo>
                        <a:pt x="33" y="14"/>
                        <a:pt x="42" y="10"/>
                        <a:pt x="46" y="4"/>
                      </a:cubicBezTo>
                      <a:cubicBezTo>
                        <a:pt x="46" y="3"/>
                        <a:pt x="46" y="2"/>
                        <a:pt x="45" y="1"/>
                      </a:cubicBezTo>
                      <a:cubicBezTo>
                        <a:pt x="43" y="0"/>
                        <a:pt x="42" y="1"/>
                        <a:pt x="41" y="2"/>
                      </a:cubicBezTo>
                      <a:cubicBezTo>
                        <a:pt x="39" y="5"/>
                        <a:pt x="33" y="9"/>
                        <a:pt x="23" y="9"/>
                      </a:cubicBezTo>
                      <a:cubicBezTo>
                        <a:pt x="14" y="9"/>
                        <a:pt x="7" y="5"/>
                        <a:pt x="5" y="2"/>
                      </a:cubicBezTo>
                      <a:cubicBezTo>
                        <a:pt x="4" y="1"/>
                        <a:pt x="3" y="0"/>
                        <a:pt x="2" y="1"/>
                      </a:cubicBezTo>
                      <a:cubicBezTo>
                        <a:pt x="0" y="2"/>
                        <a:pt x="0" y="3"/>
                        <a:pt x="1" y="4"/>
                      </a:cubicBezTo>
                      <a:cubicBezTo>
                        <a:pt x="4" y="10"/>
                        <a:pt x="13" y="14"/>
                        <a:pt x="23" y="14"/>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75" name="Google Shape;375;p18"/>
                <p:cNvSpPr/>
                <p:nvPr/>
              </p:nvSpPr>
              <p:spPr>
                <a:xfrm>
                  <a:off x="8367713" y="198438"/>
                  <a:ext cx="490538" cy="304800"/>
                </a:xfrm>
                <a:custGeom>
                  <a:rect b="b" l="l" r="r" t="t"/>
                  <a:pathLst>
                    <a:path extrusionOk="0" h="81" w="131">
                      <a:moveTo>
                        <a:pt x="14" y="81"/>
                      </a:moveTo>
                      <a:cubicBezTo>
                        <a:pt x="47" y="81"/>
                        <a:pt x="47" y="81"/>
                        <a:pt x="47" y="81"/>
                      </a:cubicBezTo>
                      <a:cubicBezTo>
                        <a:pt x="56" y="64"/>
                        <a:pt x="72" y="53"/>
                        <a:pt x="92" y="53"/>
                      </a:cubicBezTo>
                      <a:cubicBezTo>
                        <a:pt x="105" y="53"/>
                        <a:pt x="118" y="58"/>
                        <a:pt x="127" y="68"/>
                      </a:cubicBezTo>
                      <a:cubicBezTo>
                        <a:pt x="128" y="68"/>
                        <a:pt x="128" y="68"/>
                        <a:pt x="128" y="69"/>
                      </a:cubicBezTo>
                      <a:cubicBezTo>
                        <a:pt x="130" y="65"/>
                        <a:pt x="131" y="61"/>
                        <a:pt x="131" y="57"/>
                      </a:cubicBezTo>
                      <a:cubicBezTo>
                        <a:pt x="131" y="44"/>
                        <a:pt x="121" y="34"/>
                        <a:pt x="108" y="34"/>
                      </a:cubicBezTo>
                      <a:cubicBezTo>
                        <a:pt x="102" y="34"/>
                        <a:pt x="97" y="36"/>
                        <a:pt x="93" y="39"/>
                      </a:cubicBezTo>
                      <a:cubicBezTo>
                        <a:pt x="92" y="18"/>
                        <a:pt x="74" y="0"/>
                        <a:pt x="52" y="0"/>
                      </a:cubicBezTo>
                      <a:cubicBezTo>
                        <a:pt x="30" y="0"/>
                        <a:pt x="12" y="18"/>
                        <a:pt x="12" y="40"/>
                      </a:cubicBezTo>
                      <a:cubicBezTo>
                        <a:pt x="12" y="44"/>
                        <a:pt x="13" y="48"/>
                        <a:pt x="14" y="52"/>
                      </a:cubicBezTo>
                      <a:cubicBezTo>
                        <a:pt x="6" y="52"/>
                        <a:pt x="0" y="59"/>
                        <a:pt x="0" y="66"/>
                      </a:cubicBezTo>
                      <a:cubicBezTo>
                        <a:pt x="0" y="74"/>
                        <a:pt x="6" y="81"/>
                        <a:pt x="14" y="81"/>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sp>
              <p:nvSpPr>
                <p:cNvPr id="376" name="Google Shape;376;p18"/>
                <p:cNvSpPr/>
                <p:nvPr/>
              </p:nvSpPr>
              <p:spPr>
                <a:xfrm>
                  <a:off x="8486775" y="417513"/>
                  <a:ext cx="560388" cy="344488"/>
                </a:xfrm>
                <a:custGeom>
                  <a:rect b="b" l="l" r="r" t="t"/>
                  <a:pathLst>
                    <a:path extrusionOk="0" h="92" w="149">
                      <a:moveTo>
                        <a:pt x="123" y="39"/>
                      </a:moveTo>
                      <a:cubicBezTo>
                        <a:pt x="116" y="39"/>
                        <a:pt x="110" y="41"/>
                        <a:pt x="106" y="45"/>
                      </a:cubicBezTo>
                      <a:cubicBezTo>
                        <a:pt x="106" y="33"/>
                        <a:pt x="101" y="23"/>
                        <a:pt x="93" y="15"/>
                      </a:cubicBezTo>
                      <a:cubicBezTo>
                        <a:pt x="85" y="6"/>
                        <a:pt x="73" y="0"/>
                        <a:pt x="60" y="0"/>
                      </a:cubicBezTo>
                      <a:cubicBezTo>
                        <a:pt x="43" y="0"/>
                        <a:pt x="29" y="9"/>
                        <a:pt x="21" y="23"/>
                      </a:cubicBezTo>
                      <a:cubicBezTo>
                        <a:pt x="16" y="29"/>
                        <a:pt x="14" y="37"/>
                        <a:pt x="14" y="46"/>
                      </a:cubicBezTo>
                      <a:cubicBezTo>
                        <a:pt x="14" y="51"/>
                        <a:pt x="15" y="55"/>
                        <a:pt x="16" y="59"/>
                      </a:cubicBezTo>
                      <a:cubicBezTo>
                        <a:pt x="7" y="60"/>
                        <a:pt x="0" y="67"/>
                        <a:pt x="0" y="76"/>
                      </a:cubicBezTo>
                      <a:cubicBezTo>
                        <a:pt x="0" y="85"/>
                        <a:pt x="8" y="92"/>
                        <a:pt x="17" y="92"/>
                      </a:cubicBezTo>
                      <a:cubicBezTo>
                        <a:pt x="60" y="92"/>
                        <a:pt x="60" y="92"/>
                        <a:pt x="60" y="92"/>
                      </a:cubicBezTo>
                      <a:cubicBezTo>
                        <a:pt x="62" y="92"/>
                        <a:pt x="62" y="92"/>
                        <a:pt x="62" y="92"/>
                      </a:cubicBezTo>
                      <a:cubicBezTo>
                        <a:pt x="123" y="92"/>
                        <a:pt x="123" y="92"/>
                        <a:pt x="123" y="92"/>
                      </a:cubicBezTo>
                      <a:cubicBezTo>
                        <a:pt x="137" y="92"/>
                        <a:pt x="149" y="80"/>
                        <a:pt x="149" y="65"/>
                      </a:cubicBezTo>
                      <a:cubicBezTo>
                        <a:pt x="149" y="51"/>
                        <a:pt x="137" y="39"/>
                        <a:pt x="123" y="39"/>
                      </a:cubicBezTo>
                      <a:close/>
                    </a:path>
                  </a:pathLst>
                </a:custGeom>
                <a:solidFill>
                  <a:srgbClr val="F6AC1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F6AC19"/>
                    </a:solidFill>
                    <a:latin typeface="Arial"/>
                    <a:ea typeface="Arial"/>
                    <a:cs typeface="Arial"/>
                    <a:sym typeface="Arial"/>
                  </a:endParaRPr>
                </a:p>
              </p:txBody>
            </p:sp>
          </p:grpSp>
          <p:grpSp>
            <p:nvGrpSpPr>
              <p:cNvPr id="377" name="Google Shape;377;p18"/>
              <p:cNvGrpSpPr/>
              <p:nvPr/>
            </p:nvGrpSpPr>
            <p:grpSpPr>
              <a:xfrm>
                <a:off x="1522808" y="859278"/>
                <a:ext cx="5352704" cy="2981436"/>
                <a:chOff x="-17463" y="12700"/>
                <a:chExt cx="11753852" cy="6546851"/>
              </a:xfrm>
            </p:grpSpPr>
            <p:sp>
              <p:nvSpPr>
                <p:cNvPr id="378" name="Google Shape;378;p18"/>
                <p:cNvSpPr/>
                <p:nvPr/>
              </p:nvSpPr>
              <p:spPr>
                <a:xfrm>
                  <a:off x="4257675" y="2344738"/>
                  <a:ext cx="484188" cy="436563"/>
                </a:xfrm>
                <a:custGeom>
                  <a:rect b="b" l="l" r="r" t="t"/>
                  <a:pathLst>
                    <a:path extrusionOk="0" h="116" w="129">
                      <a:moveTo>
                        <a:pt x="13" y="12"/>
                      </a:moveTo>
                      <a:cubicBezTo>
                        <a:pt x="7" y="18"/>
                        <a:pt x="3" y="26"/>
                        <a:pt x="1" y="35"/>
                      </a:cubicBezTo>
                      <a:cubicBezTo>
                        <a:pt x="1" y="38"/>
                        <a:pt x="1" y="40"/>
                        <a:pt x="0" y="42"/>
                      </a:cubicBezTo>
                      <a:cubicBezTo>
                        <a:pt x="0" y="42"/>
                        <a:pt x="0" y="43"/>
                        <a:pt x="0" y="43"/>
                      </a:cubicBezTo>
                      <a:cubicBezTo>
                        <a:pt x="0" y="45"/>
                        <a:pt x="0" y="47"/>
                        <a:pt x="0" y="50"/>
                      </a:cubicBezTo>
                      <a:cubicBezTo>
                        <a:pt x="0" y="51"/>
                        <a:pt x="0" y="53"/>
                        <a:pt x="1" y="54"/>
                      </a:cubicBezTo>
                      <a:cubicBezTo>
                        <a:pt x="1" y="62"/>
                        <a:pt x="3" y="69"/>
                        <a:pt x="6" y="76"/>
                      </a:cubicBezTo>
                      <a:cubicBezTo>
                        <a:pt x="9" y="85"/>
                        <a:pt x="13" y="93"/>
                        <a:pt x="19" y="101"/>
                      </a:cubicBezTo>
                      <a:cubicBezTo>
                        <a:pt x="20" y="101"/>
                        <a:pt x="20" y="102"/>
                        <a:pt x="20" y="102"/>
                      </a:cubicBezTo>
                      <a:cubicBezTo>
                        <a:pt x="23" y="105"/>
                        <a:pt x="25" y="109"/>
                        <a:pt x="29" y="111"/>
                      </a:cubicBezTo>
                      <a:cubicBezTo>
                        <a:pt x="29" y="112"/>
                        <a:pt x="30" y="112"/>
                        <a:pt x="31" y="113"/>
                      </a:cubicBezTo>
                      <a:cubicBezTo>
                        <a:pt x="35" y="116"/>
                        <a:pt x="40" y="116"/>
                        <a:pt x="45" y="115"/>
                      </a:cubicBezTo>
                      <a:cubicBezTo>
                        <a:pt x="45" y="115"/>
                        <a:pt x="45" y="115"/>
                        <a:pt x="45" y="115"/>
                      </a:cubicBezTo>
                      <a:cubicBezTo>
                        <a:pt x="48" y="114"/>
                        <a:pt x="50" y="113"/>
                        <a:pt x="52" y="112"/>
                      </a:cubicBezTo>
                      <a:cubicBezTo>
                        <a:pt x="53" y="112"/>
                        <a:pt x="55" y="111"/>
                        <a:pt x="56" y="111"/>
                      </a:cubicBezTo>
                      <a:cubicBezTo>
                        <a:pt x="59" y="110"/>
                        <a:pt x="64" y="109"/>
                        <a:pt x="65" y="109"/>
                      </a:cubicBezTo>
                      <a:cubicBezTo>
                        <a:pt x="65" y="109"/>
                        <a:pt x="65" y="109"/>
                        <a:pt x="65" y="109"/>
                      </a:cubicBezTo>
                      <a:cubicBezTo>
                        <a:pt x="68" y="109"/>
                        <a:pt x="70" y="110"/>
                        <a:pt x="73" y="111"/>
                      </a:cubicBezTo>
                      <a:cubicBezTo>
                        <a:pt x="74" y="111"/>
                        <a:pt x="76" y="112"/>
                        <a:pt x="77" y="112"/>
                      </a:cubicBezTo>
                      <a:cubicBezTo>
                        <a:pt x="79" y="113"/>
                        <a:pt x="82" y="114"/>
                        <a:pt x="84" y="115"/>
                      </a:cubicBezTo>
                      <a:cubicBezTo>
                        <a:pt x="84" y="115"/>
                        <a:pt x="84" y="115"/>
                        <a:pt x="84" y="115"/>
                      </a:cubicBezTo>
                      <a:cubicBezTo>
                        <a:pt x="89" y="116"/>
                        <a:pt x="94" y="116"/>
                        <a:pt x="98" y="113"/>
                      </a:cubicBezTo>
                      <a:cubicBezTo>
                        <a:pt x="99" y="112"/>
                        <a:pt x="100" y="112"/>
                        <a:pt x="101" y="111"/>
                      </a:cubicBezTo>
                      <a:cubicBezTo>
                        <a:pt x="104" y="109"/>
                        <a:pt x="107" y="105"/>
                        <a:pt x="109" y="102"/>
                      </a:cubicBezTo>
                      <a:cubicBezTo>
                        <a:pt x="109" y="102"/>
                        <a:pt x="110" y="101"/>
                        <a:pt x="110" y="101"/>
                      </a:cubicBezTo>
                      <a:cubicBezTo>
                        <a:pt x="116" y="93"/>
                        <a:pt x="120" y="85"/>
                        <a:pt x="124" y="76"/>
                      </a:cubicBezTo>
                      <a:cubicBezTo>
                        <a:pt x="126" y="69"/>
                        <a:pt x="128" y="62"/>
                        <a:pt x="129" y="54"/>
                      </a:cubicBezTo>
                      <a:cubicBezTo>
                        <a:pt x="129" y="53"/>
                        <a:pt x="129" y="51"/>
                        <a:pt x="129" y="50"/>
                      </a:cubicBezTo>
                      <a:cubicBezTo>
                        <a:pt x="129" y="47"/>
                        <a:pt x="129" y="45"/>
                        <a:pt x="129" y="43"/>
                      </a:cubicBezTo>
                      <a:cubicBezTo>
                        <a:pt x="129" y="43"/>
                        <a:pt x="129" y="42"/>
                        <a:pt x="129" y="42"/>
                      </a:cubicBezTo>
                      <a:cubicBezTo>
                        <a:pt x="129" y="40"/>
                        <a:pt x="129" y="38"/>
                        <a:pt x="128" y="35"/>
                      </a:cubicBezTo>
                      <a:cubicBezTo>
                        <a:pt x="126" y="26"/>
                        <a:pt x="123" y="18"/>
                        <a:pt x="116" y="12"/>
                      </a:cubicBezTo>
                      <a:cubicBezTo>
                        <a:pt x="115" y="11"/>
                        <a:pt x="114" y="10"/>
                        <a:pt x="113" y="9"/>
                      </a:cubicBezTo>
                      <a:cubicBezTo>
                        <a:pt x="108" y="5"/>
                        <a:pt x="102" y="2"/>
                        <a:pt x="95" y="1"/>
                      </a:cubicBezTo>
                      <a:cubicBezTo>
                        <a:pt x="88" y="0"/>
                        <a:pt x="81" y="2"/>
                        <a:pt x="75" y="4"/>
                      </a:cubicBezTo>
                      <a:cubicBezTo>
                        <a:pt x="72" y="5"/>
                        <a:pt x="65" y="8"/>
                        <a:pt x="65" y="8"/>
                      </a:cubicBezTo>
                      <a:cubicBezTo>
                        <a:pt x="64" y="8"/>
                        <a:pt x="57" y="5"/>
                        <a:pt x="54" y="4"/>
                      </a:cubicBezTo>
                      <a:cubicBezTo>
                        <a:pt x="48" y="2"/>
                        <a:pt x="41" y="0"/>
                        <a:pt x="34" y="1"/>
                      </a:cubicBezTo>
                      <a:cubicBezTo>
                        <a:pt x="27" y="2"/>
                        <a:pt x="21" y="5"/>
                        <a:pt x="16" y="9"/>
                      </a:cubicBezTo>
                      <a:cubicBezTo>
                        <a:pt x="15" y="10"/>
                        <a:pt x="14" y="11"/>
                        <a:pt x="13" y="12"/>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79" name="Google Shape;379;p18"/>
                <p:cNvSpPr/>
                <p:nvPr/>
              </p:nvSpPr>
              <p:spPr>
                <a:xfrm>
                  <a:off x="4384675" y="2209800"/>
                  <a:ext cx="115888" cy="131763"/>
                </a:xfrm>
                <a:custGeom>
                  <a:rect b="b" l="l" r="r" t="t"/>
                  <a:pathLst>
                    <a:path extrusionOk="0" h="35" w="31">
                      <a:moveTo>
                        <a:pt x="10" y="26"/>
                      </a:moveTo>
                      <a:cubicBezTo>
                        <a:pt x="13" y="30"/>
                        <a:pt x="17" y="33"/>
                        <a:pt x="22" y="35"/>
                      </a:cubicBezTo>
                      <a:cubicBezTo>
                        <a:pt x="25" y="35"/>
                        <a:pt x="27" y="35"/>
                        <a:pt x="30" y="35"/>
                      </a:cubicBezTo>
                      <a:cubicBezTo>
                        <a:pt x="30" y="35"/>
                        <a:pt x="30" y="35"/>
                        <a:pt x="31" y="35"/>
                      </a:cubicBezTo>
                      <a:cubicBezTo>
                        <a:pt x="31" y="27"/>
                        <a:pt x="29" y="20"/>
                        <a:pt x="24" y="14"/>
                      </a:cubicBezTo>
                      <a:cubicBezTo>
                        <a:pt x="19" y="7"/>
                        <a:pt x="11" y="2"/>
                        <a:pt x="3" y="1"/>
                      </a:cubicBezTo>
                      <a:cubicBezTo>
                        <a:pt x="2" y="1"/>
                        <a:pt x="2" y="1"/>
                        <a:pt x="1" y="0"/>
                      </a:cubicBezTo>
                      <a:cubicBezTo>
                        <a:pt x="1" y="0"/>
                        <a:pt x="1" y="0"/>
                        <a:pt x="0" y="0"/>
                      </a:cubicBezTo>
                      <a:cubicBezTo>
                        <a:pt x="0" y="3"/>
                        <a:pt x="0" y="6"/>
                        <a:pt x="1" y="9"/>
                      </a:cubicBezTo>
                      <a:cubicBezTo>
                        <a:pt x="2" y="16"/>
                        <a:pt x="5" y="22"/>
                        <a:pt x="10" y="26"/>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0" name="Google Shape;380;p18"/>
                <p:cNvSpPr/>
                <p:nvPr/>
              </p:nvSpPr>
              <p:spPr>
                <a:xfrm>
                  <a:off x="3473450" y="3798888"/>
                  <a:ext cx="520700" cy="123825"/>
                </a:xfrm>
                <a:custGeom>
                  <a:rect b="b" l="l" r="r" t="t"/>
                  <a:pathLst>
                    <a:path extrusionOk="0" h="78" w="328">
                      <a:moveTo>
                        <a:pt x="328" y="0"/>
                      </a:moveTo>
                      <a:lnTo>
                        <a:pt x="298" y="0"/>
                      </a:lnTo>
                      <a:lnTo>
                        <a:pt x="298" y="47"/>
                      </a:lnTo>
                      <a:lnTo>
                        <a:pt x="28" y="47"/>
                      </a:lnTo>
                      <a:lnTo>
                        <a:pt x="28" y="0"/>
                      </a:lnTo>
                      <a:lnTo>
                        <a:pt x="0" y="0"/>
                      </a:lnTo>
                      <a:lnTo>
                        <a:pt x="0" y="78"/>
                      </a:lnTo>
                      <a:lnTo>
                        <a:pt x="328" y="78"/>
                      </a:lnTo>
                      <a:lnTo>
                        <a:pt x="328"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1" name="Google Shape;381;p18"/>
                <p:cNvSpPr/>
                <p:nvPr/>
              </p:nvSpPr>
              <p:spPr>
                <a:xfrm>
                  <a:off x="3544887" y="3427413"/>
                  <a:ext cx="385763" cy="412750"/>
                </a:xfrm>
                <a:custGeom>
                  <a:rect b="b" l="l" r="r" t="t"/>
                  <a:pathLst>
                    <a:path extrusionOk="0" h="260" w="243">
                      <a:moveTo>
                        <a:pt x="42" y="109"/>
                      </a:moveTo>
                      <a:lnTo>
                        <a:pt x="0" y="109"/>
                      </a:lnTo>
                      <a:lnTo>
                        <a:pt x="120" y="260"/>
                      </a:lnTo>
                      <a:lnTo>
                        <a:pt x="243" y="109"/>
                      </a:lnTo>
                      <a:lnTo>
                        <a:pt x="201" y="109"/>
                      </a:lnTo>
                      <a:lnTo>
                        <a:pt x="201" y="0"/>
                      </a:lnTo>
                      <a:lnTo>
                        <a:pt x="42" y="0"/>
                      </a:lnTo>
                      <a:lnTo>
                        <a:pt x="42" y="109"/>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2" name="Google Shape;382;p18"/>
                <p:cNvSpPr/>
                <p:nvPr/>
              </p:nvSpPr>
              <p:spPr>
                <a:xfrm>
                  <a:off x="2932112" y="3430588"/>
                  <a:ext cx="608013" cy="747713"/>
                </a:xfrm>
                <a:custGeom>
                  <a:rect b="b" l="l" r="r" t="t"/>
                  <a:pathLst>
                    <a:path extrusionOk="0" h="199" w="162">
                      <a:moveTo>
                        <a:pt x="93" y="183"/>
                      </a:moveTo>
                      <a:cubicBezTo>
                        <a:pt x="113" y="183"/>
                        <a:pt x="113" y="183"/>
                        <a:pt x="113" y="183"/>
                      </a:cubicBezTo>
                      <a:cubicBezTo>
                        <a:pt x="129" y="199"/>
                        <a:pt x="129" y="199"/>
                        <a:pt x="129" y="199"/>
                      </a:cubicBezTo>
                      <a:cubicBezTo>
                        <a:pt x="162" y="199"/>
                        <a:pt x="162" y="199"/>
                        <a:pt x="162" y="199"/>
                      </a:cubicBezTo>
                      <a:cubicBezTo>
                        <a:pt x="136" y="185"/>
                        <a:pt x="119" y="149"/>
                        <a:pt x="107" y="114"/>
                      </a:cubicBezTo>
                      <a:cubicBezTo>
                        <a:pt x="113" y="114"/>
                        <a:pt x="113" y="114"/>
                        <a:pt x="113" y="114"/>
                      </a:cubicBezTo>
                      <a:cubicBezTo>
                        <a:pt x="113" y="97"/>
                        <a:pt x="113" y="97"/>
                        <a:pt x="113" y="97"/>
                      </a:cubicBezTo>
                      <a:cubicBezTo>
                        <a:pt x="102" y="97"/>
                        <a:pt x="102" y="97"/>
                        <a:pt x="102" y="97"/>
                      </a:cubicBezTo>
                      <a:cubicBezTo>
                        <a:pt x="98" y="80"/>
                        <a:pt x="95" y="65"/>
                        <a:pt x="93" y="53"/>
                      </a:cubicBezTo>
                      <a:cubicBezTo>
                        <a:pt x="93" y="138"/>
                        <a:pt x="93" y="138"/>
                        <a:pt x="93" y="138"/>
                      </a:cubicBezTo>
                      <a:cubicBezTo>
                        <a:pt x="93" y="137"/>
                        <a:pt x="93" y="137"/>
                        <a:pt x="93" y="137"/>
                      </a:cubicBezTo>
                      <a:cubicBezTo>
                        <a:pt x="94" y="142"/>
                        <a:pt x="96" y="146"/>
                        <a:pt x="97" y="151"/>
                      </a:cubicBezTo>
                      <a:cubicBezTo>
                        <a:pt x="97" y="151"/>
                        <a:pt x="97" y="151"/>
                        <a:pt x="97" y="151"/>
                      </a:cubicBezTo>
                      <a:cubicBezTo>
                        <a:pt x="93" y="147"/>
                        <a:pt x="93" y="147"/>
                        <a:pt x="93" y="147"/>
                      </a:cubicBezTo>
                      <a:cubicBezTo>
                        <a:pt x="93" y="161"/>
                        <a:pt x="93" y="161"/>
                        <a:pt x="93" y="161"/>
                      </a:cubicBezTo>
                      <a:cubicBezTo>
                        <a:pt x="100" y="169"/>
                        <a:pt x="100" y="169"/>
                        <a:pt x="100" y="169"/>
                      </a:cubicBezTo>
                      <a:cubicBezTo>
                        <a:pt x="93" y="169"/>
                        <a:pt x="93" y="169"/>
                        <a:pt x="93" y="169"/>
                      </a:cubicBezTo>
                      <a:lnTo>
                        <a:pt x="93" y="183"/>
                      </a:lnTo>
                      <a:close/>
                      <a:moveTo>
                        <a:pt x="81" y="183"/>
                      </a:moveTo>
                      <a:cubicBezTo>
                        <a:pt x="93" y="183"/>
                        <a:pt x="93" y="183"/>
                        <a:pt x="93" y="183"/>
                      </a:cubicBezTo>
                      <a:cubicBezTo>
                        <a:pt x="93" y="169"/>
                        <a:pt x="93" y="169"/>
                        <a:pt x="93" y="169"/>
                      </a:cubicBezTo>
                      <a:cubicBezTo>
                        <a:pt x="81" y="169"/>
                        <a:pt x="81" y="169"/>
                        <a:pt x="81" y="169"/>
                      </a:cubicBezTo>
                      <a:cubicBezTo>
                        <a:pt x="81" y="183"/>
                        <a:pt x="81" y="183"/>
                        <a:pt x="81" y="183"/>
                      </a:cubicBezTo>
                      <a:close/>
                      <a:moveTo>
                        <a:pt x="93" y="53"/>
                      </a:moveTo>
                      <a:cubicBezTo>
                        <a:pt x="90" y="39"/>
                        <a:pt x="89" y="30"/>
                        <a:pt x="89" y="30"/>
                      </a:cubicBezTo>
                      <a:cubicBezTo>
                        <a:pt x="86" y="30"/>
                        <a:pt x="86" y="30"/>
                        <a:pt x="86" y="30"/>
                      </a:cubicBezTo>
                      <a:cubicBezTo>
                        <a:pt x="81" y="0"/>
                        <a:pt x="81" y="0"/>
                        <a:pt x="81" y="0"/>
                      </a:cubicBezTo>
                      <a:cubicBezTo>
                        <a:pt x="81" y="59"/>
                        <a:pt x="81" y="59"/>
                        <a:pt x="81" y="59"/>
                      </a:cubicBezTo>
                      <a:cubicBezTo>
                        <a:pt x="81" y="61"/>
                        <a:pt x="83" y="88"/>
                        <a:pt x="84" y="97"/>
                      </a:cubicBezTo>
                      <a:cubicBezTo>
                        <a:pt x="81" y="97"/>
                        <a:pt x="81" y="97"/>
                        <a:pt x="81" y="97"/>
                      </a:cubicBezTo>
                      <a:cubicBezTo>
                        <a:pt x="81" y="114"/>
                        <a:pt x="81" y="114"/>
                        <a:pt x="81" y="114"/>
                      </a:cubicBezTo>
                      <a:cubicBezTo>
                        <a:pt x="88" y="114"/>
                        <a:pt x="88" y="114"/>
                        <a:pt x="88" y="114"/>
                      </a:cubicBezTo>
                      <a:cubicBezTo>
                        <a:pt x="88" y="114"/>
                        <a:pt x="89" y="118"/>
                        <a:pt x="91" y="125"/>
                      </a:cubicBezTo>
                      <a:cubicBezTo>
                        <a:pt x="81" y="135"/>
                        <a:pt x="81" y="135"/>
                        <a:pt x="81" y="135"/>
                      </a:cubicBezTo>
                      <a:cubicBezTo>
                        <a:pt x="81" y="150"/>
                        <a:pt x="81" y="150"/>
                        <a:pt x="81" y="150"/>
                      </a:cubicBezTo>
                      <a:cubicBezTo>
                        <a:pt x="93" y="161"/>
                        <a:pt x="93" y="161"/>
                        <a:pt x="93" y="161"/>
                      </a:cubicBezTo>
                      <a:cubicBezTo>
                        <a:pt x="93" y="147"/>
                        <a:pt x="93" y="147"/>
                        <a:pt x="93" y="147"/>
                      </a:cubicBezTo>
                      <a:cubicBezTo>
                        <a:pt x="88" y="142"/>
                        <a:pt x="88" y="142"/>
                        <a:pt x="88" y="142"/>
                      </a:cubicBezTo>
                      <a:cubicBezTo>
                        <a:pt x="93" y="138"/>
                        <a:pt x="93" y="138"/>
                        <a:pt x="93" y="138"/>
                      </a:cubicBezTo>
                      <a:lnTo>
                        <a:pt x="93" y="53"/>
                      </a:lnTo>
                      <a:close/>
                      <a:moveTo>
                        <a:pt x="69" y="183"/>
                      </a:moveTo>
                      <a:cubicBezTo>
                        <a:pt x="81" y="183"/>
                        <a:pt x="81" y="183"/>
                        <a:pt x="81" y="183"/>
                      </a:cubicBezTo>
                      <a:cubicBezTo>
                        <a:pt x="81" y="183"/>
                        <a:pt x="81" y="183"/>
                        <a:pt x="81" y="183"/>
                      </a:cubicBezTo>
                      <a:cubicBezTo>
                        <a:pt x="81" y="169"/>
                        <a:pt x="81" y="169"/>
                        <a:pt x="81" y="169"/>
                      </a:cubicBezTo>
                      <a:cubicBezTo>
                        <a:pt x="81" y="169"/>
                        <a:pt x="81" y="169"/>
                        <a:pt x="81" y="169"/>
                      </a:cubicBezTo>
                      <a:cubicBezTo>
                        <a:pt x="81" y="169"/>
                        <a:pt x="81" y="169"/>
                        <a:pt x="81" y="169"/>
                      </a:cubicBezTo>
                      <a:cubicBezTo>
                        <a:pt x="69" y="169"/>
                        <a:pt x="69" y="169"/>
                        <a:pt x="69" y="169"/>
                      </a:cubicBezTo>
                      <a:cubicBezTo>
                        <a:pt x="69" y="183"/>
                        <a:pt x="69" y="183"/>
                        <a:pt x="69" y="183"/>
                      </a:cubicBezTo>
                      <a:close/>
                      <a:moveTo>
                        <a:pt x="81" y="0"/>
                      </a:moveTo>
                      <a:cubicBezTo>
                        <a:pt x="81" y="0"/>
                        <a:pt x="81" y="0"/>
                        <a:pt x="81" y="0"/>
                      </a:cubicBezTo>
                      <a:cubicBezTo>
                        <a:pt x="76" y="30"/>
                        <a:pt x="76" y="30"/>
                        <a:pt x="76" y="30"/>
                      </a:cubicBezTo>
                      <a:cubicBezTo>
                        <a:pt x="73" y="30"/>
                        <a:pt x="73" y="30"/>
                        <a:pt x="73" y="30"/>
                      </a:cubicBezTo>
                      <a:cubicBezTo>
                        <a:pt x="73" y="30"/>
                        <a:pt x="72" y="39"/>
                        <a:pt x="69" y="53"/>
                      </a:cubicBezTo>
                      <a:cubicBezTo>
                        <a:pt x="69" y="138"/>
                        <a:pt x="69" y="138"/>
                        <a:pt x="69" y="138"/>
                      </a:cubicBezTo>
                      <a:cubicBezTo>
                        <a:pt x="74" y="142"/>
                        <a:pt x="74" y="142"/>
                        <a:pt x="74" y="142"/>
                      </a:cubicBezTo>
                      <a:cubicBezTo>
                        <a:pt x="69" y="147"/>
                        <a:pt x="69" y="147"/>
                        <a:pt x="69" y="147"/>
                      </a:cubicBezTo>
                      <a:cubicBezTo>
                        <a:pt x="69" y="161"/>
                        <a:pt x="69" y="161"/>
                        <a:pt x="69" y="161"/>
                      </a:cubicBezTo>
                      <a:cubicBezTo>
                        <a:pt x="81" y="150"/>
                        <a:pt x="81" y="150"/>
                        <a:pt x="81" y="150"/>
                      </a:cubicBezTo>
                      <a:cubicBezTo>
                        <a:pt x="81" y="150"/>
                        <a:pt x="81" y="150"/>
                        <a:pt x="81" y="150"/>
                      </a:cubicBezTo>
                      <a:cubicBezTo>
                        <a:pt x="81" y="135"/>
                        <a:pt x="81" y="135"/>
                        <a:pt x="81" y="135"/>
                      </a:cubicBezTo>
                      <a:cubicBezTo>
                        <a:pt x="81" y="135"/>
                        <a:pt x="81" y="135"/>
                        <a:pt x="81" y="135"/>
                      </a:cubicBezTo>
                      <a:cubicBezTo>
                        <a:pt x="71" y="125"/>
                        <a:pt x="71" y="125"/>
                        <a:pt x="71" y="125"/>
                      </a:cubicBezTo>
                      <a:cubicBezTo>
                        <a:pt x="73" y="118"/>
                        <a:pt x="73" y="114"/>
                        <a:pt x="73" y="114"/>
                      </a:cubicBezTo>
                      <a:cubicBezTo>
                        <a:pt x="81" y="114"/>
                        <a:pt x="81" y="114"/>
                        <a:pt x="81" y="114"/>
                      </a:cubicBezTo>
                      <a:cubicBezTo>
                        <a:pt x="81" y="114"/>
                        <a:pt x="81" y="114"/>
                        <a:pt x="81" y="114"/>
                      </a:cubicBezTo>
                      <a:cubicBezTo>
                        <a:pt x="81" y="114"/>
                        <a:pt x="81" y="114"/>
                        <a:pt x="81" y="114"/>
                      </a:cubicBezTo>
                      <a:cubicBezTo>
                        <a:pt x="81" y="97"/>
                        <a:pt x="81" y="97"/>
                        <a:pt x="81" y="97"/>
                      </a:cubicBezTo>
                      <a:cubicBezTo>
                        <a:pt x="81" y="97"/>
                        <a:pt x="81" y="97"/>
                        <a:pt x="81" y="97"/>
                      </a:cubicBezTo>
                      <a:cubicBezTo>
                        <a:pt x="78" y="97"/>
                        <a:pt x="78" y="97"/>
                        <a:pt x="78" y="97"/>
                      </a:cubicBezTo>
                      <a:cubicBezTo>
                        <a:pt x="79" y="88"/>
                        <a:pt x="81" y="59"/>
                        <a:pt x="81" y="59"/>
                      </a:cubicBezTo>
                      <a:cubicBezTo>
                        <a:pt x="81" y="59"/>
                        <a:pt x="81" y="59"/>
                        <a:pt x="81" y="59"/>
                      </a:cubicBezTo>
                      <a:cubicBezTo>
                        <a:pt x="81" y="59"/>
                        <a:pt x="81" y="59"/>
                        <a:pt x="81" y="59"/>
                      </a:cubicBezTo>
                      <a:lnTo>
                        <a:pt x="81" y="0"/>
                      </a:lnTo>
                      <a:close/>
                      <a:moveTo>
                        <a:pt x="0" y="199"/>
                      </a:moveTo>
                      <a:cubicBezTo>
                        <a:pt x="32" y="199"/>
                        <a:pt x="32" y="199"/>
                        <a:pt x="32" y="199"/>
                      </a:cubicBezTo>
                      <a:cubicBezTo>
                        <a:pt x="49" y="183"/>
                        <a:pt x="49" y="183"/>
                        <a:pt x="49" y="183"/>
                      </a:cubicBezTo>
                      <a:cubicBezTo>
                        <a:pt x="69" y="183"/>
                        <a:pt x="69" y="183"/>
                        <a:pt x="69" y="183"/>
                      </a:cubicBezTo>
                      <a:cubicBezTo>
                        <a:pt x="69" y="169"/>
                        <a:pt x="69" y="169"/>
                        <a:pt x="69" y="169"/>
                      </a:cubicBezTo>
                      <a:cubicBezTo>
                        <a:pt x="62" y="169"/>
                        <a:pt x="62" y="169"/>
                        <a:pt x="62" y="169"/>
                      </a:cubicBezTo>
                      <a:cubicBezTo>
                        <a:pt x="69" y="161"/>
                        <a:pt x="69" y="161"/>
                        <a:pt x="69" y="161"/>
                      </a:cubicBezTo>
                      <a:cubicBezTo>
                        <a:pt x="69" y="147"/>
                        <a:pt x="69" y="147"/>
                        <a:pt x="69" y="147"/>
                      </a:cubicBezTo>
                      <a:cubicBezTo>
                        <a:pt x="65" y="151"/>
                        <a:pt x="65" y="151"/>
                        <a:pt x="65" y="151"/>
                      </a:cubicBezTo>
                      <a:cubicBezTo>
                        <a:pt x="66" y="146"/>
                        <a:pt x="67" y="142"/>
                        <a:pt x="69" y="137"/>
                      </a:cubicBezTo>
                      <a:cubicBezTo>
                        <a:pt x="69" y="137"/>
                        <a:pt x="69" y="137"/>
                        <a:pt x="69" y="137"/>
                      </a:cubicBezTo>
                      <a:cubicBezTo>
                        <a:pt x="69" y="138"/>
                        <a:pt x="69" y="138"/>
                        <a:pt x="69" y="138"/>
                      </a:cubicBezTo>
                      <a:cubicBezTo>
                        <a:pt x="69" y="53"/>
                        <a:pt x="69" y="53"/>
                        <a:pt x="69" y="53"/>
                      </a:cubicBezTo>
                      <a:cubicBezTo>
                        <a:pt x="67" y="65"/>
                        <a:pt x="64" y="80"/>
                        <a:pt x="59" y="97"/>
                      </a:cubicBezTo>
                      <a:cubicBezTo>
                        <a:pt x="49" y="97"/>
                        <a:pt x="49" y="97"/>
                        <a:pt x="49" y="97"/>
                      </a:cubicBezTo>
                      <a:cubicBezTo>
                        <a:pt x="49" y="114"/>
                        <a:pt x="49" y="114"/>
                        <a:pt x="49" y="114"/>
                      </a:cubicBezTo>
                      <a:cubicBezTo>
                        <a:pt x="55" y="114"/>
                        <a:pt x="55" y="114"/>
                        <a:pt x="55" y="114"/>
                      </a:cubicBezTo>
                      <a:cubicBezTo>
                        <a:pt x="43" y="149"/>
                        <a:pt x="26" y="185"/>
                        <a:pt x="0" y="199"/>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3" name="Google Shape;383;p18"/>
                <p:cNvSpPr/>
                <p:nvPr/>
              </p:nvSpPr>
              <p:spPr>
                <a:xfrm>
                  <a:off x="3498850" y="1793875"/>
                  <a:ext cx="736600" cy="735013"/>
                </a:xfrm>
                <a:custGeom>
                  <a:rect b="b" l="l" r="r" t="t"/>
                  <a:pathLst>
                    <a:path extrusionOk="0" h="196" w="196">
                      <a:moveTo>
                        <a:pt x="98" y="196"/>
                      </a:moveTo>
                      <a:cubicBezTo>
                        <a:pt x="152" y="196"/>
                        <a:pt x="196" y="152"/>
                        <a:pt x="196" y="98"/>
                      </a:cubicBezTo>
                      <a:cubicBezTo>
                        <a:pt x="196" y="44"/>
                        <a:pt x="152" y="0"/>
                        <a:pt x="98" y="0"/>
                      </a:cubicBezTo>
                      <a:cubicBezTo>
                        <a:pt x="98" y="69"/>
                        <a:pt x="98" y="69"/>
                        <a:pt x="98" y="69"/>
                      </a:cubicBezTo>
                      <a:cubicBezTo>
                        <a:pt x="114" y="69"/>
                        <a:pt x="127" y="82"/>
                        <a:pt x="127" y="98"/>
                      </a:cubicBezTo>
                      <a:cubicBezTo>
                        <a:pt x="127" y="113"/>
                        <a:pt x="114" y="126"/>
                        <a:pt x="98" y="126"/>
                      </a:cubicBezTo>
                      <a:lnTo>
                        <a:pt x="98" y="196"/>
                      </a:lnTo>
                      <a:close/>
                      <a:moveTo>
                        <a:pt x="98" y="0"/>
                      </a:moveTo>
                      <a:cubicBezTo>
                        <a:pt x="44" y="0"/>
                        <a:pt x="0" y="44"/>
                        <a:pt x="0" y="98"/>
                      </a:cubicBezTo>
                      <a:cubicBezTo>
                        <a:pt x="0" y="152"/>
                        <a:pt x="44" y="196"/>
                        <a:pt x="98" y="196"/>
                      </a:cubicBezTo>
                      <a:cubicBezTo>
                        <a:pt x="98" y="196"/>
                        <a:pt x="98" y="196"/>
                        <a:pt x="98" y="196"/>
                      </a:cubicBezTo>
                      <a:cubicBezTo>
                        <a:pt x="98" y="126"/>
                        <a:pt x="98" y="126"/>
                        <a:pt x="98" y="126"/>
                      </a:cubicBezTo>
                      <a:cubicBezTo>
                        <a:pt x="98" y="126"/>
                        <a:pt x="98" y="126"/>
                        <a:pt x="98" y="126"/>
                      </a:cubicBezTo>
                      <a:cubicBezTo>
                        <a:pt x="98" y="126"/>
                        <a:pt x="98" y="126"/>
                        <a:pt x="98" y="126"/>
                      </a:cubicBezTo>
                      <a:cubicBezTo>
                        <a:pt x="83" y="126"/>
                        <a:pt x="70" y="113"/>
                        <a:pt x="70" y="98"/>
                      </a:cubicBezTo>
                      <a:cubicBezTo>
                        <a:pt x="70" y="82"/>
                        <a:pt x="83" y="69"/>
                        <a:pt x="98" y="69"/>
                      </a:cubicBezTo>
                      <a:cubicBezTo>
                        <a:pt x="98" y="69"/>
                        <a:pt x="98" y="69"/>
                        <a:pt x="98" y="69"/>
                      </a:cubicBezTo>
                      <a:cubicBezTo>
                        <a:pt x="98" y="0"/>
                        <a:pt x="98" y="0"/>
                        <a:pt x="98" y="0"/>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4" name="Google Shape;384;p18"/>
                <p:cNvSpPr/>
                <p:nvPr/>
              </p:nvSpPr>
              <p:spPr>
                <a:xfrm>
                  <a:off x="3781425" y="2074863"/>
                  <a:ext cx="171450" cy="173038"/>
                </a:xfrm>
                <a:custGeom>
                  <a:rect b="b" l="l" r="r" t="t"/>
                  <a:pathLst>
                    <a:path extrusionOk="0" h="46" w="46">
                      <a:moveTo>
                        <a:pt x="23" y="46"/>
                      </a:moveTo>
                      <a:cubicBezTo>
                        <a:pt x="36" y="46"/>
                        <a:pt x="46" y="35"/>
                        <a:pt x="46" y="23"/>
                      </a:cubicBezTo>
                      <a:cubicBezTo>
                        <a:pt x="46" y="10"/>
                        <a:pt x="36" y="0"/>
                        <a:pt x="23" y="0"/>
                      </a:cubicBezTo>
                      <a:cubicBezTo>
                        <a:pt x="23" y="7"/>
                        <a:pt x="23" y="7"/>
                        <a:pt x="23" y="7"/>
                      </a:cubicBezTo>
                      <a:cubicBezTo>
                        <a:pt x="32" y="7"/>
                        <a:pt x="39" y="14"/>
                        <a:pt x="39" y="23"/>
                      </a:cubicBezTo>
                      <a:cubicBezTo>
                        <a:pt x="39" y="32"/>
                        <a:pt x="32" y="39"/>
                        <a:pt x="23" y="39"/>
                      </a:cubicBezTo>
                      <a:lnTo>
                        <a:pt x="23" y="46"/>
                      </a:lnTo>
                      <a:close/>
                      <a:moveTo>
                        <a:pt x="23" y="0"/>
                      </a:moveTo>
                      <a:cubicBezTo>
                        <a:pt x="11" y="0"/>
                        <a:pt x="0" y="10"/>
                        <a:pt x="0" y="23"/>
                      </a:cubicBezTo>
                      <a:cubicBezTo>
                        <a:pt x="0" y="35"/>
                        <a:pt x="11" y="46"/>
                        <a:pt x="23" y="46"/>
                      </a:cubicBezTo>
                      <a:cubicBezTo>
                        <a:pt x="23" y="46"/>
                        <a:pt x="23" y="46"/>
                        <a:pt x="23" y="46"/>
                      </a:cubicBezTo>
                      <a:cubicBezTo>
                        <a:pt x="23" y="39"/>
                        <a:pt x="23" y="39"/>
                        <a:pt x="23" y="39"/>
                      </a:cubicBezTo>
                      <a:cubicBezTo>
                        <a:pt x="23" y="39"/>
                        <a:pt x="23" y="39"/>
                        <a:pt x="23" y="39"/>
                      </a:cubicBezTo>
                      <a:cubicBezTo>
                        <a:pt x="23" y="39"/>
                        <a:pt x="23" y="39"/>
                        <a:pt x="23" y="39"/>
                      </a:cubicBezTo>
                      <a:cubicBezTo>
                        <a:pt x="14" y="39"/>
                        <a:pt x="7" y="32"/>
                        <a:pt x="7" y="23"/>
                      </a:cubicBezTo>
                      <a:cubicBezTo>
                        <a:pt x="7" y="14"/>
                        <a:pt x="14" y="7"/>
                        <a:pt x="23" y="7"/>
                      </a:cubicBezTo>
                      <a:cubicBezTo>
                        <a:pt x="23" y="7"/>
                        <a:pt x="23" y="7"/>
                        <a:pt x="23" y="7"/>
                      </a:cubicBezTo>
                      <a:cubicBezTo>
                        <a:pt x="23" y="0"/>
                        <a:pt x="23" y="0"/>
                        <a:pt x="23" y="0"/>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5" name="Google Shape;385;p18"/>
                <p:cNvSpPr/>
                <p:nvPr/>
              </p:nvSpPr>
              <p:spPr>
                <a:xfrm>
                  <a:off x="7597775" y="2435225"/>
                  <a:ext cx="266700" cy="555625"/>
                </a:xfrm>
                <a:custGeom>
                  <a:rect b="b" l="l" r="r" t="t"/>
                  <a:pathLst>
                    <a:path extrusionOk="0" h="148" w="71">
                      <a:moveTo>
                        <a:pt x="36" y="127"/>
                      </a:moveTo>
                      <a:cubicBezTo>
                        <a:pt x="36" y="127"/>
                        <a:pt x="36" y="127"/>
                        <a:pt x="36" y="127"/>
                      </a:cubicBezTo>
                      <a:cubicBezTo>
                        <a:pt x="52" y="127"/>
                        <a:pt x="66" y="131"/>
                        <a:pt x="70" y="143"/>
                      </a:cubicBezTo>
                      <a:cubicBezTo>
                        <a:pt x="71" y="148"/>
                        <a:pt x="71" y="148"/>
                        <a:pt x="71" y="143"/>
                      </a:cubicBezTo>
                      <a:cubicBezTo>
                        <a:pt x="71" y="120"/>
                        <a:pt x="71" y="55"/>
                        <a:pt x="71" y="32"/>
                      </a:cubicBezTo>
                      <a:cubicBezTo>
                        <a:pt x="71" y="27"/>
                        <a:pt x="71" y="20"/>
                        <a:pt x="69" y="15"/>
                      </a:cubicBezTo>
                      <a:cubicBezTo>
                        <a:pt x="65" y="3"/>
                        <a:pt x="52" y="0"/>
                        <a:pt x="36" y="0"/>
                      </a:cubicBezTo>
                      <a:cubicBezTo>
                        <a:pt x="36" y="0"/>
                        <a:pt x="36" y="0"/>
                        <a:pt x="36" y="0"/>
                      </a:cubicBezTo>
                      <a:cubicBezTo>
                        <a:pt x="36" y="20"/>
                        <a:pt x="36" y="20"/>
                        <a:pt x="36" y="20"/>
                      </a:cubicBezTo>
                      <a:cubicBezTo>
                        <a:pt x="36" y="20"/>
                        <a:pt x="36" y="20"/>
                        <a:pt x="36" y="20"/>
                      </a:cubicBezTo>
                      <a:cubicBezTo>
                        <a:pt x="46" y="20"/>
                        <a:pt x="54" y="21"/>
                        <a:pt x="60" y="24"/>
                      </a:cubicBezTo>
                      <a:cubicBezTo>
                        <a:pt x="61" y="25"/>
                        <a:pt x="61" y="26"/>
                        <a:pt x="61" y="27"/>
                      </a:cubicBezTo>
                      <a:cubicBezTo>
                        <a:pt x="60" y="28"/>
                        <a:pt x="60" y="28"/>
                        <a:pt x="59" y="28"/>
                      </a:cubicBezTo>
                      <a:cubicBezTo>
                        <a:pt x="59" y="28"/>
                        <a:pt x="58" y="28"/>
                        <a:pt x="58" y="28"/>
                      </a:cubicBezTo>
                      <a:cubicBezTo>
                        <a:pt x="57" y="27"/>
                        <a:pt x="55" y="26"/>
                        <a:pt x="53" y="26"/>
                      </a:cubicBezTo>
                      <a:cubicBezTo>
                        <a:pt x="49" y="25"/>
                        <a:pt x="43" y="24"/>
                        <a:pt x="36" y="24"/>
                      </a:cubicBezTo>
                      <a:cubicBezTo>
                        <a:pt x="36" y="24"/>
                        <a:pt x="36" y="24"/>
                        <a:pt x="36" y="24"/>
                      </a:cubicBezTo>
                      <a:cubicBezTo>
                        <a:pt x="36" y="40"/>
                        <a:pt x="36" y="40"/>
                        <a:pt x="36" y="40"/>
                      </a:cubicBezTo>
                      <a:cubicBezTo>
                        <a:pt x="36" y="40"/>
                        <a:pt x="36" y="40"/>
                        <a:pt x="36" y="40"/>
                      </a:cubicBezTo>
                      <a:cubicBezTo>
                        <a:pt x="46" y="40"/>
                        <a:pt x="54" y="41"/>
                        <a:pt x="60" y="44"/>
                      </a:cubicBezTo>
                      <a:cubicBezTo>
                        <a:pt x="61" y="45"/>
                        <a:pt x="61" y="46"/>
                        <a:pt x="61" y="47"/>
                      </a:cubicBezTo>
                      <a:cubicBezTo>
                        <a:pt x="60" y="47"/>
                        <a:pt x="60" y="48"/>
                        <a:pt x="59" y="48"/>
                      </a:cubicBezTo>
                      <a:cubicBezTo>
                        <a:pt x="59" y="48"/>
                        <a:pt x="58" y="48"/>
                        <a:pt x="58" y="48"/>
                      </a:cubicBezTo>
                      <a:cubicBezTo>
                        <a:pt x="57" y="47"/>
                        <a:pt x="55" y="46"/>
                        <a:pt x="53" y="46"/>
                      </a:cubicBezTo>
                      <a:cubicBezTo>
                        <a:pt x="49" y="44"/>
                        <a:pt x="43" y="44"/>
                        <a:pt x="36" y="44"/>
                      </a:cubicBezTo>
                      <a:cubicBezTo>
                        <a:pt x="36" y="44"/>
                        <a:pt x="36" y="44"/>
                        <a:pt x="36" y="44"/>
                      </a:cubicBezTo>
                      <a:cubicBezTo>
                        <a:pt x="36" y="60"/>
                        <a:pt x="36" y="60"/>
                        <a:pt x="36" y="60"/>
                      </a:cubicBezTo>
                      <a:cubicBezTo>
                        <a:pt x="36" y="60"/>
                        <a:pt x="36" y="60"/>
                        <a:pt x="36" y="60"/>
                      </a:cubicBezTo>
                      <a:cubicBezTo>
                        <a:pt x="46" y="60"/>
                        <a:pt x="54" y="61"/>
                        <a:pt x="60" y="64"/>
                      </a:cubicBezTo>
                      <a:cubicBezTo>
                        <a:pt x="61" y="64"/>
                        <a:pt x="61" y="66"/>
                        <a:pt x="61" y="67"/>
                      </a:cubicBezTo>
                      <a:cubicBezTo>
                        <a:pt x="60" y="67"/>
                        <a:pt x="60" y="68"/>
                        <a:pt x="59" y="68"/>
                      </a:cubicBezTo>
                      <a:cubicBezTo>
                        <a:pt x="59" y="68"/>
                        <a:pt x="58" y="68"/>
                        <a:pt x="58" y="68"/>
                      </a:cubicBezTo>
                      <a:cubicBezTo>
                        <a:pt x="57" y="67"/>
                        <a:pt x="55" y="66"/>
                        <a:pt x="53" y="66"/>
                      </a:cubicBezTo>
                      <a:cubicBezTo>
                        <a:pt x="49" y="64"/>
                        <a:pt x="43" y="64"/>
                        <a:pt x="36" y="64"/>
                      </a:cubicBezTo>
                      <a:cubicBezTo>
                        <a:pt x="36" y="64"/>
                        <a:pt x="36" y="64"/>
                        <a:pt x="36" y="64"/>
                      </a:cubicBezTo>
                      <a:lnTo>
                        <a:pt x="36" y="127"/>
                      </a:lnTo>
                      <a:close/>
                      <a:moveTo>
                        <a:pt x="2" y="143"/>
                      </a:moveTo>
                      <a:cubicBezTo>
                        <a:pt x="6" y="131"/>
                        <a:pt x="19" y="127"/>
                        <a:pt x="36" y="127"/>
                      </a:cubicBezTo>
                      <a:cubicBezTo>
                        <a:pt x="36" y="64"/>
                        <a:pt x="36" y="64"/>
                        <a:pt x="36" y="64"/>
                      </a:cubicBezTo>
                      <a:cubicBezTo>
                        <a:pt x="29" y="64"/>
                        <a:pt x="23" y="64"/>
                        <a:pt x="18" y="66"/>
                      </a:cubicBezTo>
                      <a:cubicBezTo>
                        <a:pt x="16" y="66"/>
                        <a:pt x="15" y="67"/>
                        <a:pt x="13" y="68"/>
                      </a:cubicBezTo>
                      <a:cubicBezTo>
                        <a:pt x="12" y="68"/>
                        <a:pt x="11" y="68"/>
                        <a:pt x="11" y="67"/>
                      </a:cubicBezTo>
                      <a:cubicBezTo>
                        <a:pt x="10" y="66"/>
                        <a:pt x="11" y="64"/>
                        <a:pt x="12" y="64"/>
                      </a:cubicBezTo>
                      <a:cubicBezTo>
                        <a:pt x="12" y="64"/>
                        <a:pt x="12" y="64"/>
                        <a:pt x="12" y="64"/>
                      </a:cubicBezTo>
                      <a:cubicBezTo>
                        <a:pt x="18" y="61"/>
                        <a:pt x="25" y="60"/>
                        <a:pt x="36" y="60"/>
                      </a:cubicBezTo>
                      <a:cubicBezTo>
                        <a:pt x="36" y="44"/>
                        <a:pt x="36" y="44"/>
                        <a:pt x="36" y="44"/>
                      </a:cubicBezTo>
                      <a:cubicBezTo>
                        <a:pt x="29" y="44"/>
                        <a:pt x="23" y="44"/>
                        <a:pt x="18" y="46"/>
                      </a:cubicBezTo>
                      <a:cubicBezTo>
                        <a:pt x="16" y="46"/>
                        <a:pt x="15" y="47"/>
                        <a:pt x="13" y="48"/>
                      </a:cubicBezTo>
                      <a:cubicBezTo>
                        <a:pt x="12" y="48"/>
                        <a:pt x="11" y="48"/>
                        <a:pt x="11" y="47"/>
                      </a:cubicBezTo>
                      <a:cubicBezTo>
                        <a:pt x="10" y="46"/>
                        <a:pt x="11" y="45"/>
                        <a:pt x="12" y="44"/>
                      </a:cubicBezTo>
                      <a:cubicBezTo>
                        <a:pt x="12" y="44"/>
                        <a:pt x="12" y="44"/>
                        <a:pt x="12" y="44"/>
                      </a:cubicBezTo>
                      <a:cubicBezTo>
                        <a:pt x="18" y="41"/>
                        <a:pt x="25" y="40"/>
                        <a:pt x="36" y="40"/>
                      </a:cubicBezTo>
                      <a:cubicBezTo>
                        <a:pt x="36" y="24"/>
                        <a:pt x="36" y="24"/>
                        <a:pt x="36" y="24"/>
                      </a:cubicBezTo>
                      <a:cubicBezTo>
                        <a:pt x="29" y="24"/>
                        <a:pt x="23" y="25"/>
                        <a:pt x="18" y="26"/>
                      </a:cubicBezTo>
                      <a:cubicBezTo>
                        <a:pt x="16" y="26"/>
                        <a:pt x="15" y="27"/>
                        <a:pt x="13" y="28"/>
                      </a:cubicBezTo>
                      <a:cubicBezTo>
                        <a:pt x="12" y="28"/>
                        <a:pt x="11" y="28"/>
                        <a:pt x="11" y="27"/>
                      </a:cubicBezTo>
                      <a:cubicBezTo>
                        <a:pt x="10" y="26"/>
                        <a:pt x="11" y="25"/>
                        <a:pt x="12" y="24"/>
                      </a:cubicBezTo>
                      <a:cubicBezTo>
                        <a:pt x="12" y="24"/>
                        <a:pt x="12" y="24"/>
                        <a:pt x="12" y="24"/>
                      </a:cubicBezTo>
                      <a:cubicBezTo>
                        <a:pt x="18" y="21"/>
                        <a:pt x="25" y="20"/>
                        <a:pt x="36" y="20"/>
                      </a:cubicBezTo>
                      <a:cubicBezTo>
                        <a:pt x="36" y="0"/>
                        <a:pt x="36" y="0"/>
                        <a:pt x="36" y="0"/>
                      </a:cubicBezTo>
                      <a:cubicBezTo>
                        <a:pt x="20" y="0"/>
                        <a:pt x="6" y="3"/>
                        <a:pt x="2" y="15"/>
                      </a:cubicBezTo>
                      <a:cubicBezTo>
                        <a:pt x="1" y="20"/>
                        <a:pt x="1" y="27"/>
                        <a:pt x="1" y="32"/>
                      </a:cubicBezTo>
                      <a:cubicBezTo>
                        <a:pt x="1" y="55"/>
                        <a:pt x="1" y="120"/>
                        <a:pt x="1" y="143"/>
                      </a:cubicBezTo>
                      <a:cubicBezTo>
                        <a:pt x="1" y="148"/>
                        <a:pt x="0" y="148"/>
                        <a:pt x="2" y="143"/>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6" name="Google Shape;386;p18"/>
                <p:cNvSpPr/>
                <p:nvPr/>
              </p:nvSpPr>
              <p:spPr>
                <a:xfrm>
                  <a:off x="7886700" y="2435225"/>
                  <a:ext cx="261938" cy="555625"/>
                </a:xfrm>
                <a:custGeom>
                  <a:rect b="b" l="l" r="r" t="t"/>
                  <a:pathLst>
                    <a:path extrusionOk="0" h="148" w="70">
                      <a:moveTo>
                        <a:pt x="69" y="143"/>
                      </a:moveTo>
                      <a:cubicBezTo>
                        <a:pt x="70" y="148"/>
                        <a:pt x="70" y="148"/>
                        <a:pt x="70" y="143"/>
                      </a:cubicBezTo>
                      <a:cubicBezTo>
                        <a:pt x="70" y="120"/>
                        <a:pt x="70" y="55"/>
                        <a:pt x="70" y="32"/>
                      </a:cubicBezTo>
                      <a:cubicBezTo>
                        <a:pt x="70" y="27"/>
                        <a:pt x="70" y="20"/>
                        <a:pt x="69" y="15"/>
                      </a:cubicBezTo>
                      <a:cubicBezTo>
                        <a:pt x="65" y="3"/>
                        <a:pt x="51" y="0"/>
                        <a:pt x="35" y="0"/>
                      </a:cubicBezTo>
                      <a:cubicBezTo>
                        <a:pt x="35" y="20"/>
                        <a:pt x="35" y="20"/>
                        <a:pt x="35" y="20"/>
                      </a:cubicBezTo>
                      <a:cubicBezTo>
                        <a:pt x="46" y="20"/>
                        <a:pt x="53" y="21"/>
                        <a:pt x="59" y="24"/>
                      </a:cubicBezTo>
                      <a:cubicBezTo>
                        <a:pt x="60" y="25"/>
                        <a:pt x="61" y="26"/>
                        <a:pt x="60" y="27"/>
                      </a:cubicBezTo>
                      <a:cubicBezTo>
                        <a:pt x="60" y="27"/>
                        <a:pt x="60" y="27"/>
                        <a:pt x="60" y="27"/>
                      </a:cubicBezTo>
                      <a:cubicBezTo>
                        <a:pt x="60" y="28"/>
                        <a:pt x="59" y="28"/>
                        <a:pt x="58" y="28"/>
                      </a:cubicBezTo>
                      <a:cubicBezTo>
                        <a:pt x="58" y="28"/>
                        <a:pt x="58" y="28"/>
                        <a:pt x="57" y="28"/>
                      </a:cubicBezTo>
                      <a:cubicBezTo>
                        <a:pt x="56" y="27"/>
                        <a:pt x="54" y="26"/>
                        <a:pt x="53" y="26"/>
                      </a:cubicBezTo>
                      <a:cubicBezTo>
                        <a:pt x="48" y="25"/>
                        <a:pt x="42" y="24"/>
                        <a:pt x="35" y="24"/>
                      </a:cubicBezTo>
                      <a:cubicBezTo>
                        <a:pt x="35" y="40"/>
                        <a:pt x="35" y="40"/>
                        <a:pt x="35" y="40"/>
                      </a:cubicBezTo>
                      <a:cubicBezTo>
                        <a:pt x="46" y="40"/>
                        <a:pt x="53" y="41"/>
                        <a:pt x="59" y="44"/>
                      </a:cubicBezTo>
                      <a:cubicBezTo>
                        <a:pt x="60" y="45"/>
                        <a:pt x="61" y="46"/>
                        <a:pt x="60" y="47"/>
                      </a:cubicBezTo>
                      <a:cubicBezTo>
                        <a:pt x="60" y="47"/>
                        <a:pt x="60" y="47"/>
                        <a:pt x="60" y="47"/>
                      </a:cubicBezTo>
                      <a:cubicBezTo>
                        <a:pt x="60" y="47"/>
                        <a:pt x="59" y="48"/>
                        <a:pt x="58" y="48"/>
                      </a:cubicBezTo>
                      <a:cubicBezTo>
                        <a:pt x="58" y="48"/>
                        <a:pt x="58" y="48"/>
                        <a:pt x="57" y="48"/>
                      </a:cubicBezTo>
                      <a:cubicBezTo>
                        <a:pt x="56" y="47"/>
                        <a:pt x="54" y="46"/>
                        <a:pt x="53" y="46"/>
                      </a:cubicBezTo>
                      <a:cubicBezTo>
                        <a:pt x="48" y="44"/>
                        <a:pt x="42" y="44"/>
                        <a:pt x="35" y="44"/>
                      </a:cubicBezTo>
                      <a:cubicBezTo>
                        <a:pt x="35" y="60"/>
                        <a:pt x="35" y="60"/>
                        <a:pt x="35" y="60"/>
                      </a:cubicBezTo>
                      <a:cubicBezTo>
                        <a:pt x="46" y="60"/>
                        <a:pt x="53" y="61"/>
                        <a:pt x="59" y="64"/>
                      </a:cubicBezTo>
                      <a:cubicBezTo>
                        <a:pt x="60" y="64"/>
                        <a:pt x="61" y="66"/>
                        <a:pt x="60" y="67"/>
                      </a:cubicBezTo>
                      <a:cubicBezTo>
                        <a:pt x="60" y="67"/>
                        <a:pt x="60" y="67"/>
                        <a:pt x="60" y="67"/>
                      </a:cubicBezTo>
                      <a:cubicBezTo>
                        <a:pt x="60" y="67"/>
                        <a:pt x="59" y="68"/>
                        <a:pt x="58" y="68"/>
                      </a:cubicBezTo>
                      <a:cubicBezTo>
                        <a:pt x="58" y="68"/>
                        <a:pt x="58" y="68"/>
                        <a:pt x="57" y="68"/>
                      </a:cubicBezTo>
                      <a:cubicBezTo>
                        <a:pt x="56" y="67"/>
                        <a:pt x="54" y="66"/>
                        <a:pt x="53" y="66"/>
                      </a:cubicBezTo>
                      <a:cubicBezTo>
                        <a:pt x="48" y="64"/>
                        <a:pt x="42" y="64"/>
                        <a:pt x="35" y="64"/>
                      </a:cubicBezTo>
                      <a:cubicBezTo>
                        <a:pt x="35" y="127"/>
                        <a:pt x="35" y="127"/>
                        <a:pt x="35" y="127"/>
                      </a:cubicBezTo>
                      <a:cubicBezTo>
                        <a:pt x="35" y="127"/>
                        <a:pt x="35" y="127"/>
                        <a:pt x="35" y="127"/>
                      </a:cubicBezTo>
                      <a:cubicBezTo>
                        <a:pt x="52" y="127"/>
                        <a:pt x="65" y="131"/>
                        <a:pt x="69" y="143"/>
                      </a:cubicBezTo>
                      <a:close/>
                      <a:moveTo>
                        <a:pt x="35" y="0"/>
                      </a:moveTo>
                      <a:cubicBezTo>
                        <a:pt x="35" y="0"/>
                        <a:pt x="35" y="0"/>
                        <a:pt x="35" y="0"/>
                      </a:cubicBezTo>
                      <a:cubicBezTo>
                        <a:pt x="19" y="0"/>
                        <a:pt x="6" y="3"/>
                        <a:pt x="2" y="15"/>
                      </a:cubicBezTo>
                      <a:cubicBezTo>
                        <a:pt x="0" y="20"/>
                        <a:pt x="0" y="27"/>
                        <a:pt x="0" y="32"/>
                      </a:cubicBezTo>
                      <a:cubicBezTo>
                        <a:pt x="0" y="55"/>
                        <a:pt x="0" y="120"/>
                        <a:pt x="0" y="143"/>
                      </a:cubicBezTo>
                      <a:cubicBezTo>
                        <a:pt x="0" y="148"/>
                        <a:pt x="0" y="148"/>
                        <a:pt x="1" y="143"/>
                      </a:cubicBezTo>
                      <a:cubicBezTo>
                        <a:pt x="5" y="131"/>
                        <a:pt x="19" y="127"/>
                        <a:pt x="35" y="127"/>
                      </a:cubicBezTo>
                      <a:cubicBezTo>
                        <a:pt x="35" y="64"/>
                        <a:pt x="35" y="64"/>
                        <a:pt x="35" y="64"/>
                      </a:cubicBezTo>
                      <a:cubicBezTo>
                        <a:pt x="35" y="64"/>
                        <a:pt x="35" y="64"/>
                        <a:pt x="35" y="64"/>
                      </a:cubicBezTo>
                      <a:cubicBezTo>
                        <a:pt x="28" y="64"/>
                        <a:pt x="22" y="64"/>
                        <a:pt x="18" y="66"/>
                      </a:cubicBezTo>
                      <a:cubicBezTo>
                        <a:pt x="16" y="66"/>
                        <a:pt x="14" y="67"/>
                        <a:pt x="13" y="68"/>
                      </a:cubicBezTo>
                      <a:cubicBezTo>
                        <a:pt x="12" y="68"/>
                        <a:pt x="11" y="68"/>
                        <a:pt x="10" y="67"/>
                      </a:cubicBezTo>
                      <a:cubicBezTo>
                        <a:pt x="10" y="66"/>
                        <a:pt x="10" y="64"/>
                        <a:pt x="11" y="64"/>
                      </a:cubicBezTo>
                      <a:cubicBezTo>
                        <a:pt x="17" y="61"/>
                        <a:pt x="25" y="60"/>
                        <a:pt x="35" y="60"/>
                      </a:cubicBezTo>
                      <a:cubicBezTo>
                        <a:pt x="35" y="60"/>
                        <a:pt x="35" y="60"/>
                        <a:pt x="35" y="60"/>
                      </a:cubicBezTo>
                      <a:cubicBezTo>
                        <a:pt x="35" y="44"/>
                        <a:pt x="35" y="44"/>
                        <a:pt x="35" y="44"/>
                      </a:cubicBezTo>
                      <a:cubicBezTo>
                        <a:pt x="35" y="44"/>
                        <a:pt x="35" y="44"/>
                        <a:pt x="35" y="44"/>
                      </a:cubicBezTo>
                      <a:cubicBezTo>
                        <a:pt x="28" y="44"/>
                        <a:pt x="22" y="44"/>
                        <a:pt x="18" y="46"/>
                      </a:cubicBezTo>
                      <a:cubicBezTo>
                        <a:pt x="16" y="46"/>
                        <a:pt x="14" y="47"/>
                        <a:pt x="13" y="48"/>
                      </a:cubicBezTo>
                      <a:cubicBezTo>
                        <a:pt x="12" y="48"/>
                        <a:pt x="11" y="48"/>
                        <a:pt x="10" y="47"/>
                      </a:cubicBezTo>
                      <a:cubicBezTo>
                        <a:pt x="10" y="46"/>
                        <a:pt x="10" y="45"/>
                        <a:pt x="11" y="44"/>
                      </a:cubicBezTo>
                      <a:cubicBezTo>
                        <a:pt x="17" y="41"/>
                        <a:pt x="25" y="40"/>
                        <a:pt x="35" y="40"/>
                      </a:cubicBezTo>
                      <a:cubicBezTo>
                        <a:pt x="35" y="40"/>
                        <a:pt x="35" y="40"/>
                        <a:pt x="35" y="40"/>
                      </a:cubicBezTo>
                      <a:cubicBezTo>
                        <a:pt x="35" y="24"/>
                        <a:pt x="35" y="24"/>
                        <a:pt x="35" y="24"/>
                      </a:cubicBezTo>
                      <a:cubicBezTo>
                        <a:pt x="35" y="24"/>
                        <a:pt x="35" y="24"/>
                        <a:pt x="35" y="24"/>
                      </a:cubicBezTo>
                      <a:cubicBezTo>
                        <a:pt x="28" y="24"/>
                        <a:pt x="22" y="25"/>
                        <a:pt x="18" y="26"/>
                      </a:cubicBezTo>
                      <a:cubicBezTo>
                        <a:pt x="16" y="26"/>
                        <a:pt x="14" y="27"/>
                        <a:pt x="13" y="28"/>
                      </a:cubicBezTo>
                      <a:cubicBezTo>
                        <a:pt x="12" y="28"/>
                        <a:pt x="11" y="28"/>
                        <a:pt x="10" y="27"/>
                      </a:cubicBezTo>
                      <a:cubicBezTo>
                        <a:pt x="10" y="26"/>
                        <a:pt x="10" y="25"/>
                        <a:pt x="11" y="24"/>
                      </a:cubicBezTo>
                      <a:cubicBezTo>
                        <a:pt x="17" y="21"/>
                        <a:pt x="25" y="20"/>
                        <a:pt x="35" y="20"/>
                      </a:cubicBezTo>
                      <a:cubicBezTo>
                        <a:pt x="35" y="20"/>
                        <a:pt x="35" y="20"/>
                        <a:pt x="35" y="20"/>
                      </a:cubicBezTo>
                      <a:lnTo>
                        <a:pt x="35"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7" name="Google Shape;387;p18"/>
                <p:cNvSpPr/>
                <p:nvPr/>
              </p:nvSpPr>
              <p:spPr>
                <a:xfrm>
                  <a:off x="57150" y="2638425"/>
                  <a:ext cx="390525" cy="93663"/>
                </a:xfrm>
                <a:custGeom>
                  <a:rect b="b" l="l" r="r" t="t"/>
                  <a:pathLst>
                    <a:path extrusionOk="0" h="25" w="104">
                      <a:moveTo>
                        <a:pt x="104" y="4"/>
                      </a:moveTo>
                      <a:cubicBezTo>
                        <a:pt x="102" y="6"/>
                        <a:pt x="98" y="7"/>
                        <a:pt x="94" y="7"/>
                      </a:cubicBezTo>
                      <a:cubicBezTo>
                        <a:pt x="89" y="7"/>
                        <a:pt x="84" y="5"/>
                        <a:pt x="80" y="0"/>
                      </a:cubicBezTo>
                      <a:cubicBezTo>
                        <a:pt x="77" y="5"/>
                        <a:pt x="72" y="7"/>
                        <a:pt x="66" y="7"/>
                      </a:cubicBezTo>
                      <a:cubicBezTo>
                        <a:pt x="61" y="7"/>
                        <a:pt x="55" y="5"/>
                        <a:pt x="52" y="0"/>
                      </a:cubicBezTo>
                      <a:cubicBezTo>
                        <a:pt x="49" y="5"/>
                        <a:pt x="44" y="7"/>
                        <a:pt x="38" y="7"/>
                      </a:cubicBezTo>
                      <a:cubicBezTo>
                        <a:pt x="32" y="7"/>
                        <a:pt x="27" y="5"/>
                        <a:pt x="24" y="0"/>
                      </a:cubicBezTo>
                      <a:cubicBezTo>
                        <a:pt x="21" y="5"/>
                        <a:pt x="16" y="7"/>
                        <a:pt x="10" y="7"/>
                      </a:cubicBezTo>
                      <a:cubicBezTo>
                        <a:pt x="6" y="7"/>
                        <a:pt x="3" y="6"/>
                        <a:pt x="0" y="4"/>
                      </a:cubicBezTo>
                      <a:cubicBezTo>
                        <a:pt x="0" y="18"/>
                        <a:pt x="0" y="18"/>
                        <a:pt x="0" y="18"/>
                      </a:cubicBezTo>
                      <a:cubicBezTo>
                        <a:pt x="2" y="17"/>
                        <a:pt x="4" y="17"/>
                        <a:pt x="7" y="16"/>
                      </a:cubicBezTo>
                      <a:cubicBezTo>
                        <a:pt x="13" y="16"/>
                        <a:pt x="18" y="17"/>
                        <a:pt x="24" y="20"/>
                      </a:cubicBezTo>
                      <a:cubicBezTo>
                        <a:pt x="26" y="21"/>
                        <a:pt x="29" y="23"/>
                        <a:pt x="32" y="23"/>
                      </a:cubicBezTo>
                      <a:cubicBezTo>
                        <a:pt x="34" y="23"/>
                        <a:pt x="37" y="22"/>
                        <a:pt x="39" y="21"/>
                      </a:cubicBezTo>
                      <a:cubicBezTo>
                        <a:pt x="44" y="18"/>
                        <a:pt x="49" y="16"/>
                        <a:pt x="54" y="16"/>
                      </a:cubicBezTo>
                      <a:cubicBezTo>
                        <a:pt x="60" y="16"/>
                        <a:pt x="65" y="18"/>
                        <a:pt x="70" y="21"/>
                      </a:cubicBezTo>
                      <a:cubicBezTo>
                        <a:pt x="74" y="23"/>
                        <a:pt x="79" y="25"/>
                        <a:pt x="84" y="23"/>
                      </a:cubicBezTo>
                      <a:cubicBezTo>
                        <a:pt x="89" y="20"/>
                        <a:pt x="94" y="16"/>
                        <a:pt x="101" y="15"/>
                      </a:cubicBezTo>
                      <a:cubicBezTo>
                        <a:pt x="102" y="15"/>
                        <a:pt x="103" y="15"/>
                        <a:pt x="104" y="15"/>
                      </a:cubicBezTo>
                      <a:lnTo>
                        <a:pt x="104" y="4"/>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8" name="Google Shape;388;p18"/>
                <p:cNvSpPr/>
                <p:nvPr/>
              </p:nvSpPr>
              <p:spPr>
                <a:xfrm>
                  <a:off x="57150" y="2732088"/>
                  <a:ext cx="390525" cy="63500"/>
                </a:xfrm>
                <a:custGeom>
                  <a:rect b="b" l="l" r="r" t="t"/>
                  <a:pathLst>
                    <a:path extrusionOk="0" h="17" w="104">
                      <a:moveTo>
                        <a:pt x="95" y="3"/>
                      </a:moveTo>
                      <a:cubicBezTo>
                        <a:pt x="90" y="6"/>
                        <a:pt x="86" y="9"/>
                        <a:pt x="80" y="9"/>
                      </a:cubicBezTo>
                      <a:cubicBezTo>
                        <a:pt x="75" y="10"/>
                        <a:pt x="70" y="8"/>
                        <a:pt x="66" y="6"/>
                      </a:cubicBezTo>
                      <a:cubicBezTo>
                        <a:pt x="62" y="4"/>
                        <a:pt x="58" y="1"/>
                        <a:pt x="54" y="1"/>
                      </a:cubicBezTo>
                      <a:cubicBezTo>
                        <a:pt x="49" y="2"/>
                        <a:pt x="44" y="5"/>
                        <a:pt x="40" y="7"/>
                      </a:cubicBezTo>
                      <a:cubicBezTo>
                        <a:pt x="35" y="8"/>
                        <a:pt x="30" y="9"/>
                        <a:pt x="25" y="7"/>
                      </a:cubicBezTo>
                      <a:cubicBezTo>
                        <a:pt x="20" y="5"/>
                        <a:pt x="16" y="2"/>
                        <a:pt x="11" y="2"/>
                      </a:cubicBezTo>
                      <a:cubicBezTo>
                        <a:pt x="6" y="2"/>
                        <a:pt x="3" y="3"/>
                        <a:pt x="0" y="7"/>
                      </a:cubicBezTo>
                      <a:cubicBezTo>
                        <a:pt x="0" y="17"/>
                        <a:pt x="0" y="17"/>
                        <a:pt x="0" y="17"/>
                      </a:cubicBezTo>
                      <a:cubicBezTo>
                        <a:pt x="104" y="17"/>
                        <a:pt x="104" y="17"/>
                        <a:pt x="104" y="17"/>
                      </a:cubicBezTo>
                      <a:cubicBezTo>
                        <a:pt x="104" y="0"/>
                        <a:pt x="104" y="0"/>
                        <a:pt x="104" y="0"/>
                      </a:cubicBezTo>
                      <a:cubicBezTo>
                        <a:pt x="101" y="0"/>
                        <a:pt x="98" y="2"/>
                        <a:pt x="95" y="3"/>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9" name="Google Shape;389;p18"/>
                <p:cNvSpPr/>
                <p:nvPr/>
              </p:nvSpPr>
              <p:spPr>
                <a:xfrm>
                  <a:off x="42862" y="2465388"/>
                  <a:ext cx="420688" cy="187325"/>
                </a:xfrm>
                <a:custGeom>
                  <a:rect b="b" l="l" r="r" t="t"/>
                  <a:pathLst>
                    <a:path extrusionOk="0" h="50" w="112">
                      <a:moveTo>
                        <a:pt x="109" y="45"/>
                      </a:moveTo>
                      <a:cubicBezTo>
                        <a:pt x="109" y="45"/>
                        <a:pt x="109" y="45"/>
                        <a:pt x="109" y="45"/>
                      </a:cubicBezTo>
                      <a:cubicBezTo>
                        <a:pt x="111" y="42"/>
                        <a:pt x="112" y="39"/>
                        <a:pt x="112" y="36"/>
                      </a:cubicBezTo>
                      <a:cubicBezTo>
                        <a:pt x="112" y="12"/>
                        <a:pt x="112" y="12"/>
                        <a:pt x="112" y="12"/>
                      </a:cubicBezTo>
                      <a:cubicBezTo>
                        <a:pt x="62" y="12"/>
                        <a:pt x="62" y="12"/>
                        <a:pt x="62" y="12"/>
                      </a:cubicBezTo>
                      <a:cubicBezTo>
                        <a:pt x="62" y="11"/>
                        <a:pt x="62" y="11"/>
                        <a:pt x="62" y="11"/>
                      </a:cubicBezTo>
                      <a:cubicBezTo>
                        <a:pt x="62" y="9"/>
                        <a:pt x="62" y="9"/>
                        <a:pt x="62" y="9"/>
                      </a:cubicBezTo>
                      <a:cubicBezTo>
                        <a:pt x="62" y="0"/>
                        <a:pt x="62" y="0"/>
                        <a:pt x="62" y="0"/>
                      </a:cubicBezTo>
                      <a:cubicBezTo>
                        <a:pt x="60" y="1"/>
                        <a:pt x="58" y="1"/>
                        <a:pt x="56" y="1"/>
                      </a:cubicBezTo>
                      <a:cubicBezTo>
                        <a:pt x="54" y="1"/>
                        <a:pt x="52" y="1"/>
                        <a:pt x="51" y="0"/>
                      </a:cubicBezTo>
                      <a:cubicBezTo>
                        <a:pt x="51" y="9"/>
                        <a:pt x="51" y="9"/>
                        <a:pt x="51" y="9"/>
                      </a:cubicBezTo>
                      <a:cubicBezTo>
                        <a:pt x="51" y="11"/>
                        <a:pt x="51" y="11"/>
                        <a:pt x="51" y="11"/>
                      </a:cubicBezTo>
                      <a:cubicBezTo>
                        <a:pt x="51" y="12"/>
                        <a:pt x="51" y="12"/>
                        <a:pt x="51" y="12"/>
                      </a:cubicBezTo>
                      <a:cubicBezTo>
                        <a:pt x="0" y="12"/>
                        <a:pt x="0" y="12"/>
                        <a:pt x="0" y="12"/>
                      </a:cubicBezTo>
                      <a:cubicBezTo>
                        <a:pt x="0" y="36"/>
                        <a:pt x="0" y="36"/>
                        <a:pt x="0" y="36"/>
                      </a:cubicBezTo>
                      <a:cubicBezTo>
                        <a:pt x="0" y="39"/>
                        <a:pt x="1" y="42"/>
                        <a:pt x="3" y="45"/>
                      </a:cubicBezTo>
                      <a:cubicBezTo>
                        <a:pt x="3" y="45"/>
                        <a:pt x="4" y="45"/>
                        <a:pt x="4" y="45"/>
                      </a:cubicBezTo>
                      <a:cubicBezTo>
                        <a:pt x="4" y="45"/>
                        <a:pt x="4" y="46"/>
                        <a:pt x="4" y="46"/>
                      </a:cubicBezTo>
                      <a:cubicBezTo>
                        <a:pt x="7" y="48"/>
                        <a:pt x="10" y="50"/>
                        <a:pt x="14" y="50"/>
                      </a:cubicBezTo>
                      <a:cubicBezTo>
                        <a:pt x="22" y="50"/>
                        <a:pt x="28" y="44"/>
                        <a:pt x="28" y="36"/>
                      </a:cubicBezTo>
                      <a:cubicBezTo>
                        <a:pt x="28" y="44"/>
                        <a:pt x="34" y="50"/>
                        <a:pt x="42" y="50"/>
                      </a:cubicBezTo>
                      <a:cubicBezTo>
                        <a:pt x="50" y="50"/>
                        <a:pt x="56" y="44"/>
                        <a:pt x="56" y="36"/>
                      </a:cubicBezTo>
                      <a:cubicBezTo>
                        <a:pt x="56" y="44"/>
                        <a:pt x="63" y="50"/>
                        <a:pt x="70" y="50"/>
                      </a:cubicBezTo>
                      <a:cubicBezTo>
                        <a:pt x="78" y="50"/>
                        <a:pt x="84" y="44"/>
                        <a:pt x="84" y="36"/>
                      </a:cubicBezTo>
                      <a:cubicBezTo>
                        <a:pt x="84" y="44"/>
                        <a:pt x="91" y="50"/>
                        <a:pt x="98" y="50"/>
                      </a:cubicBezTo>
                      <a:cubicBezTo>
                        <a:pt x="102" y="50"/>
                        <a:pt x="106" y="48"/>
                        <a:pt x="108" y="46"/>
                      </a:cubicBezTo>
                      <a:cubicBezTo>
                        <a:pt x="109" y="46"/>
                        <a:pt x="109" y="45"/>
                        <a:pt x="109" y="45"/>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0" name="Google Shape;390;p18"/>
                <p:cNvSpPr/>
                <p:nvPr/>
              </p:nvSpPr>
              <p:spPr>
                <a:xfrm>
                  <a:off x="15875" y="2806700"/>
                  <a:ext cx="473075" cy="57150"/>
                </a:xfrm>
                <a:custGeom>
                  <a:rect b="b" l="l" r="r" t="t"/>
                  <a:pathLst>
                    <a:path extrusionOk="0" h="15" w="126">
                      <a:moveTo>
                        <a:pt x="63" y="15"/>
                      </a:moveTo>
                      <a:cubicBezTo>
                        <a:pt x="98" y="15"/>
                        <a:pt x="126" y="8"/>
                        <a:pt x="126" y="0"/>
                      </a:cubicBezTo>
                      <a:cubicBezTo>
                        <a:pt x="116" y="0"/>
                        <a:pt x="116" y="0"/>
                        <a:pt x="116" y="0"/>
                      </a:cubicBezTo>
                      <a:cubicBezTo>
                        <a:pt x="116" y="0"/>
                        <a:pt x="116" y="0"/>
                        <a:pt x="116" y="0"/>
                      </a:cubicBezTo>
                      <a:cubicBezTo>
                        <a:pt x="115" y="0"/>
                        <a:pt x="115" y="0"/>
                        <a:pt x="115" y="0"/>
                      </a:cubicBezTo>
                      <a:cubicBezTo>
                        <a:pt x="11" y="0"/>
                        <a:pt x="11" y="0"/>
                        <a:pt x="11" y="0"/>
                      </a:cubicBezTo>
                      <a:cubicBezTo>
                        <a:pt x="11" y="0"/>
                        <a:pt x="11" y="0"/>
                        <a:pt x="11" y="0"/>
                      </a:cubicBezTo>
                      <a:cubicBezTo>
                        <a:pt x="10" y="0"/>
                        <a:pt x="10" y="0"/>
                        <a:pt x="10" y="0"/>
                      </a:cubicBezTo>
                      <a:cubicBezTo>
                        <a:pt x="0" y="0"/>
                        <a:pt x="0" y="0"/>
                        <a:pt x="0" y="0"/>
                      </a:cubicBezTo>
                      <a:cubicBezTo>
                        <a:pt x="0" y="8"/>
                        <a:pt x="29" y="15"/>
                        <a:pt x="63" y="15"/>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1" name="Google Shape;391;p18"/>
                <p:cNvSpPr/>
                <p:nvPr/>
              </p:nvSpPr>
              <p:spPr>
                <a:xfrm>
                  <a:off x="222250" y="2360613"/>
                  <a:ext cx="60325" cy="96838"/>
                </a:xfrm>
                <a:custGeom>
                  <a:rect b="b" l="l" r="r" t="t"/>
                  <a:pathLst>
                    <a:path extrusionOk="0" h="26" w="16">
                      <a:moveTo>
                        <a:pt x="5" y="25"/>
                      </a:moveTo>
                      <a:cubicBezTo>
                        <a:pt x="6" y="25"/>
                        <a:pt x="7" y="26"/>
                        <a:pt x="8" y="26"/>
                      </a:cubicBezTo>
                      <a:cubicBezTo>
                        <a:pt x="10" y="26"/>
                        <a:pt x="11" y="25"/>
                        <a:pt x="12" y="25"/>
                      </a:cubicBezTo>
                      <a:cubicBezTo>
                        <a:pt x="14" y="23"/>
                        <a:pt x="16" y="20"/>
                        <a:pt x="16" y="17"/>
                      </a:cubicBezTo>
                      <a:cubicBezTo>
                        <a:pt x="16" y="14"/>
                        <a:pt x="12" y="0"/>
                        <a:pt x="8" y="0"/>
                      </a:cubicBezTo>
                      <a:cubicBezTo>
                        <a:pt x="8" y="0"/>
                        <a:pt x="8" y="0"/>
                        <a:pt x="8" y="0"/>
                      </a:cubicBezTo>
                      <a:cubicBezTo>
                        <a:pt x="4" y="0"/>
                        <a:pt x="0" y="14"/>
                        <a:pt x="0" y="17"/>
                      </a:cubicBezTo>
                      <a:cubicBezTo>
                        <a:pt x="0" y="20"/>
                        <a:pt x="2" y="23"/>
                        <a:pt x="5" y="25"/>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2" name="Google Shape;392;p18"/>
                <p:cNvSpPr/>
                <p:nvPr/>
              </p:nvSpPr>
              <p:spPr>
                <a:xfrm>
                  <a:off x="1314450" y="1609725"/>
                  <a:ext cx="323850" cy="322263"/>
                </a:xfrm>
                <a:custGeom>
                  <a:rect b="b" l="l" r="r" t="t"/>
                  <a:pathLst>
                    <a:path extrusionOk="0" h="86" w="86">
                      <a:moveTo>
                        <a:pt x="41" y="86"/>
                      </a:moveTo>
                      <a:cubicBezTo>
                        <a:pt x="42" y="86"/>
                        <a:pt x="43" y="86"/>
                        <a:pt x="43" y="86"/>
                      </a:cubicBezTo>
                      <a:cubicBezTo>
                        <a:pt x="67" y="86"/>
                        <a:pt x="86" y="67"/>
                        <a:pt x="86" y="43"/>
                      </a:cubicBezTo>
                      <a:cubicBezTo>
                        <a:pt x="86" y="19"/>
                        <a:pt x="67" y="0"/>
                        <a:pt x="43" y="0"/>
                      </a:cubicBezTo>
                      <a:cubicBezTo>
                        <a:pt x="20" y="0"/>
                        <a:pt x="1" y="19"/>
                        <a:pt x="0" y="42"/>
                      </a:cubicBezTo>
                      <a:cubicBezTo>
                        <a:pt x="9" y="45"/>
                        <a:pt x="17" y="50"/>
                        <a:pt x="24" y="57"/>
                      </a:cubicBezTo>
                      <a:cubicBezTo>
                        <a:pt x="32" y="65"/>
                        <a:pt x="38" y="75"/>
                        <a:pt x="41" y="86"/>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3" name="Google Shape;393;p18"/>
                <p:cNvSpPr/>
                <p:nvPr/>
              </p:nvSpPr>
              <p:spPr>
                <a:xfrm>
                  <a:off x="1431925" y="1514475"/>
                  <a:ext cx="88900" cy="71438"/>
                </a:xfrm>
                <a:custGeom>
                  <a:rect b="b" l="l" r="r" t="t"/>
                  <a:pathLst>
                    <a:path extrusionOk="0" h="45" w="56">
                      <a:moveTo>
                        <a:pt x="56" y="45"/>
                      </a:moveTo>
                      <a:lnTo>
                        <a:pt x="28" y="0"/>
                      </a:lnTo>
                      <a:lnTo>
                        <a:pt x="0" y="45"/>
                      </a:lnTo>
                      <a:lnTo>
                        <a:pt x="56" y="45"/>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4" name="Google Shape;394;p18"/>
                <p:cNvSpPr/>
                <p:nvPr/>
              </p:nvSpPr>
              <p:spPr>
                <a:xfrm>
                  <a:off x="1660525" y="1725613"/>
                  <a:ext cx="71438" cy="90488"/>
                </a:xfrm>
                <a:custGeom>
                  <a:rect b="b" l="l" r="r" t="t"/>
                  <a:pathLst>
                    <a:path extrusionOk="0" h="57" w="45">
                      <a:moveTo>
                        <a:pt x="0" y="57"/>
                      </a:moveTo>
                      <a:lnTo>
                        <a:pt x="45" y="28"/>
                      </a:lnTo>
                      <a:lnTo>
                        <a:pt x="0" y="0"/>
                      </a:lnTo>
                      <a:lnTo>
                        <a:pt x="0" y="57"/>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5" name="Google Shape;395;p18"/>
                <p:cNvSpPr/>
                <p:nvPr/>
              </p:nvSpPr>
              <p:spPr>
                <a:xfrm>
                  <a:off x="1250950" y="1725613"/>
                  <a:ext cx="44450" cy="33338"/>
                </a:xfrm>
                <a:custGeom>
                  <a:rect b="b" l="l" r="r" t="t"/>
                  <a:pathLst>
                    <a:path extrusionOk="0" h="9" w="12">
                      <a:moveTo>
                        <a:pt x="12" y="0"/>
                      </a:moveTo>
                      <a:cubicBezTo>
                        <a:pt x="0" y="7"/>
                        <a:pt x="0" y="7"/>
                        <a:pt x="0" y="7"/>
                      </a:cubicBezTo>
                      <a:cubicBezTo>
                        <a:pt x="4" y="8"/>
                        <a:pt x="8" y="8"/>
                        <a:pt x="12" y="9"/>
                      </a:cubicBezTo>
                      <a:lnTo>
                        <a:pt x="12"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6" name="Google Shape;396;p18"/>
                <p:cNvSpPr/>
                <p:nvPr/>
              </p:nvSpPr>
              <p:spPr>
                <a:xfrm>
                  <a:off x="1573212" y="1590675"/>
                  <a:ext cx="82550" cy="82550"/>
                </a:xfrm>
                <a:custGeom>
                  <a:rect b="b" l="l" r="r" t="t"/>
                  <a:pathLst>
                    <a:path extrusionOk="0" h="52" w="52">
                      <a:moveTo>
                        <a:pt x="0" y="12"/>
                      </a:moveTo>
                      <a:lnTo>
                        <a:pt x="41" y="52"/>
                      </a:lnTo>
                      <a:lnTo>
                        <a:pt x="52" y="0"/>
                      </a:lnTo>
                      <a:lnTo>
                        <a:pt x="0" y="12"/>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7" name="Google Shape;397;p18"/>
                <p:cNvSpPr/>
                <p:nvPr/>
              </p:nvSpPr>
              <p:spPr>
                <a:xfrm>
                  <a:off x="1573212" y="1868488"/>
                  <a:ext cx="82550" cy="82550"/>
                </a:xfrm>
                <a:custGeom>
                  <a:rect b="b" l="l" r="r" t="t"/>
                  <a:pathLst>
                    <a:path extrusionOk="0" h="52" w="52">
                      <a:moveTo>
                        <a:pt x="41" y="0"/>
                      </a:moveTo>
                      <a:lnTo>
                        <a:pt x="0" y="40"/>
                      </a:lnTo>
                      <a:lnTo>
                        <a:pt x="52" y="52"/>
                      </a:lnTo>
                      <a:lnTo>
                        <a:pt x="41"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8" name="Google Shape;398;p18"/>
                <p:cNvSpPr/>
                <p:nvPr/>
              </p:nvSpPr>
              <p:spPr>
                <a:xfrm>
                  <a:off x="1295400" y="1590675"/>
                  <a:ext cx="82550" cy="82550"/>
                </a:xfrm>
                <a:custGeom>
                  <a:rect b="b" l="l" r="r" t="t"/>
                  <a:pathLst>
                    <a:path extrusionOk="0" h="52" w="52">
                      <a:moveTo>
                        <a:pt x="12" y="52"/>
                      </a:moveTo>
                      <a:lnTo>
                        <a:pt x="52" y="12"/>
                      </a:lnTo>
                      <a:lnTo>
                        <a:pt x="0" y="0"/>
                      </a:lnTo>
                      <a:lnTo>
                        <a:pt x="12" y="52"/>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99" name="Google Shape;399;p18"/>
                <p:cNvSpPr/>
                <p:nvPr/>
              </p:nvSpPr>
              <p:spPr>
                <a:xfrm>
                  <a:off x="954087" y="1774825"/>
                  <a:ext cx="709613" cy="434975"/>
                </a:xfrm>
                <a:custGeom>
                  <a:rect b="b" l="l" r="r" t="t"/>
                  <a:pathLst>
                    <a:path extrusionOk="0" h="116" w="189">
                      <a:moveTo>
                        <a:pt x="155" y="49"/>
                      </a:moveTo>
                      <a:cubicBezTo>
                        <a:pt x="154" y="49"/>
                        <a:pt x="152" y="49"/>
                        <a:pt x="150" y="49"/>
                      </a:cubicBezTo>
                      <a:cubicBezTo>
                        <a:pt x="144" y="50"/>
                        <a:pt x="138" y="53"/>
                        <a:pt x="134" y="57"/>
                      </a:cubicBezTo>
                      <a:cubicBezTo>
                        <a:pt x="134" y="54"/>
                        <a:pt x="133" y="51"/>
                        <a:pt x="133" y="48"/>
                      </a:cubicBezTo>
                      <a:cubicBezTo>
                        <a:pt x="132" y="45"/>
                        <a:pt x="132" y="43"/>
                        <a:pt x="131" y="41"/>
                      </a:cubicBezTo>
                      <a:cubicBezTo>
                        <a:pt x="126" y="24"/>
                        <a:pt x="113" y="10"/>
                        <a:pt x="96" y="4"/>
                      </a:cubicBezTo>
                      <a:cubicBezTo>
                        <a:pt x="95" y="3"/>
                        <a:pt x="93" y="2"/>
                        <a:pt x="91" y="2"/>
                      </a:cubicBezTo>
                      <a:cubicBezTo>
                        <a:pt x="86" y="1"/>
                        <a:pt x="81" y="0"/>
                        <a:pt x="76" y="0"/>
                      </a:cubicBezTo>
                      <a:cubicBezTo>
                        <a:pt x="75" y="0"/>
                        <a:pt x="74" y="0"/>
                        <a:pt x="73" y="0"/>
                      </a:cubicBezTo>
                      <a:cubicBezTo>
                        <a:pt x="42" y="1"/>
                        <a:pt x="17" y="27"/>
                        <a:pt x="17" y="58"/>
                      </a:cubicBezTo>
                      <a:cubicBezTo>
                        <a:pt x="17" y="64"/>
                        <a:pt x="18" y="70"/>
                        <a:pt x="20" y="75"/>
                      </a:cubicBezTo>
                      <a:cubicBezTo>
                        <a:pt x="9" y="75"/>
                        <a:pt x="0" y="84"/>
                        <a:pt x="0" y="95"/>
                      </a:cubicBezTo>
                      <a:cubicBezTo>
                        <a:pt x="0" y="107"/>
                        <a:pt x="9" y="116"/>
                        <a:pt x="21" y="116"/>
                      </a:cubicBezTo>
                      <a:cubicBezTo>
                        <a:pt x="76" y="116"/>
                        <a:pt x="76" y="116"/>
                        <a:pt x="76" y="116"/>
                      </a:cubicBezTo>
                      <a:cubicBezTo>
                        <a:pt x="78" y="116"/>
                        <a:pt x="78" y="116"/>
                        <a:pt x="78" y="116"/>
                      </a:cubicBezTo>
                      <a:cubicBezTo>
                        <a:pt x="155" y="116"/>
                        <a:pt x="155" y="116"/>
                        <a:pt x="155" y="116"/>
                      </a:cubicBezTo>
                      <a:cubicBezTo>
                        <a:pt x="174" y="116"/>
                        <a:pt x="189" y="101"/>
                        <a:pt x="189" y="82"/>
                      </a:cubicBezTo>
                      <a:cubicBezTo>
                        <a:pt x="189" y="64"/>
                        <a:pt x="174" y="49"/>
                        <a:pt x="155" y="49"/>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0" name="Google Shape;400;p18"/>
                <p:cNvSpPr/>
                <p:nvPr/>
              </p:nvSpPr>
              <p:spPr>
                <a:xfrm>
                  <a:off x="673100" y="169863"/>
                  <a:ext cx="698400" cy="447600"/>
                </a:xfrm>
                <a:prstGeom prst="rect">
                  <a:avLst/>
                </a:pr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1" name="Google Shape;401;p18"/>
                <p:cNvSpPr/>
                <p:nvPr/>
              </p:nvSpPr>
              <p:spPr>
                <a:xfrm>
                  <a:off x="728662" y="681038"/>
                  <a:ext cx="109538" cy="71438"/>
                </a:xfrm>
                <a:custGeom>
                  <a:rect b="b" l="l" r="r" t="t"/>
                  <a:pathLst>
                    <a:path extrusionOk="0" h="19" w="29">
                      <a:moveTo>
                        <a:pt x="2" y="18"/>
                      </a:moveTo>
                      <a:cubicBezTo>
                        <a:pt x="2" y="19"/>
                        <a:pt x="2" y="19"/>
                        <a:pt x="3" y="19"/>
                      </a:cubicBezTo>
                      <a:cubicBezTo>
                        <a:pt x="26" y="19"/>
                        <a:pt x="26" y="19"/>
                        <a:pt x="26" y="19"/>
                      </a:cubicBezTo>
                      <a:cubicBezTo>
                        <a:pt x="27" y="19"/>
                        <a:pt x="27" y="19"/>
                        <a:pt x="27" y="18"/>
                      </a:cubicBezTo>
                      <a:cubicBezTo>
                        <a:pt x="28" y="18"/>
                        <a:pt x="28" y="17"/>
                        <a:pt x="29" y="16"/>
                      </a:cubicBezTo>
                      <a:cubicBezTo>
                        <a:pt x="29" y="16"/>
                        <a:pt x="29" y="15"/>
                        <a:pt x="29" y="14"/>
                      </a:cubicBezTo>
                      <a:cubicBezTo>
                        <a:pt x="29" y="6"/>
                        <a:pt x="23" y="0"/>
                        <a:pt x="14" y="0"/>
                      </a:cubicBezTo>
                      <a:cubicBezTo>
                        <a:pt x="6" y="0"/>
                        <a:pt x="0" y="6"/>
                        <a:pt x="0" y="14"/>
                      </a:cubicBezTo>
                      <a:cubicBezTo>
                        <a:pt x="0" y="15"/>
                        <a:pt x="0" y="16"/>
                        <a:pt x="0" y="16"/>
                      </a:cubicBezTo>
                      <a:cubicBezTo>
                        <a:pt x="0" y="17"/>
                        <a:pt x="1" y="18"/>
                        <a:pt x="2" y="18"/>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2" name="Google Shape;402;p18"/>
                <p:cNvSpPr/>
                <p:nvPr/>
              </p:nvSpPr>
              <p:spPr>
                <a:xfrm>
                  <a:off x="965200" y="681038"/>
                  <a:ext cx="112713" cy="71438"/>
                </a:xfrm>
                <a:custGeom>
                  <a:rect b="b" l="l" r="r" t="t"/>
                  <a:pathLst>
                    <a:path extrusionOk="0" h="19" w="30">
                      <a:moveTo>
                        <a:pt x="2" y="18"/>
                      </a:moveTo>
                      <a:cubicBezTo>
                        <a:pt x="2" y="19"/>
                        <a:pt x="3" y="19"/>
                        <a:pt x="3" y="19"/>
                      </a:cubicBezTo>
                      <a:cubicBezTo>
                        <a:pt x="27" y="19"/>
                        <a:pt x="27" y="19"/>
                        <a:pt x="27" y="19"/>
                      </a:cubicBezTo>
                      <a:cubicBezTo>
                        <a:pt x="27" y="19"/>
                        <a:pt x="27" y="19"/>
                        <a:pt x="27" y="18"/>
                      </a:cubicBezTo>
                      <a:cubicBezTo>
                        <a:pt x="28" y="18"/>
                        <a:pt x="29" y="17"/>
                        <a:pt x="30" y="16"/>
                      </a:cubicBezTo>
                      <a:cubicBezTo>
                        <a:pt x="30" y="16"/>
                        <a:pt x="30" y="15"/>
                        <a:pt x="30" y="14"/>
                      </a:cubicBezTo>
                      <a:cubicBezTo>
                        <a:pt x="30" y="6"/>
                        <a:pt x="23" y="0"/>
                        <a:pt x="15" y="0"/>
                      </a:cubicBezTo>
                      <a:cubicBezTo>
                        <a:pt x="7" y="0"/>
                        <a:pt x="0" y="6"/>
                        <a:pt x="0" y="14"/>
                      </a:cubicBezTo>
                      <a:cubicBezTo>
                        <a:pt x="0" y="15"/>
                        <a:pt x="0" y="16"/>
                        <a:pt x="0" y="16"/>
                      </a:cubicBezTo>
                      <a:cubicBezTo>
                        <a:pt x="1" y="17"/>
                        <a:pt x="2" y="18"/>
                        <a:pt x="2" y="18"/>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3" name="Google Shape;403;p18"/>
                <p:cNvSpPr/>
                <p:nvPr/>
              </p:nvSpPr>
              <p:spPr>
                <a:xfrm>
                  <a:off x="1206500" y="681038"/>
                  <a:ext cx="112713" cy="71438"/>
                </a:xfrm>
                <a:custGeom>
                  <a:rect b="b" l="l" r="r" t="t"/>
                  <a:pathLst>
                    <a:path extrusionOk="0" h="19" w="30">
                      <a:moveTo>
                        <a:pt x="2" y="19"/>
                      </a:moveTo>
                      <a:cubicBezTo>
                        <a:pt x="26" y="19"/>
                        <a:pt x="26" y="19"/>
                        <a:pt x="26" y="19"/>
                      </a:cubicBezTo>
                      <a:cubicBezTo>
                        <a:pt x="26" y="19"/>
                        <a:pt x="27" y="19"/>
                        <a:pt x="27" y="18"/>
                      </a:cubicBezTo>
                      <a:cubicBezTo>
                        <a:pt x="28" y="17"/>
                        <a:pt x="29" y="16"/>
                        <a:pt x="30" y="16"/>
                      </a:cubicBezTo>
                      <a:cubicBezTo>
                        <a:pt x="30" y="15"/>
                        <a:pt x="30" y="15"/>
                        <a:pt x="30" y="14"/>
                      </a:cubicBezTo>
                      <a:cubicBezTo>
                        <a:pt x="30" y="6"/>
                        <a:pt x="23" y="0"/>
                        <a:pt x="15" y="0"/>
                      </a:cubicBezTo>
                      <a:cubicBezTo>
                        <a:pt x="7" y="0"/>
                        <a:pt x="0" y="6"/>
                        <a:pt x="0" y="14"/>
                      </a:cubicBezTo>
                      <a:cubicBezTo>
                        <a:pt x="0" y="15"/>
                        <a:pt x="0" y="16"/>
                        <a:pt x="1" y="17"/>
                      </a:cubicBezTo>
                      <a:cubicBezTo>
                        <a:pt x="1" y="18"/>
                        <a:pt x="1" y="18"/>
                        <a:pt x="2" y="18"/>
                      </a:cubicBezTo>
                      <a:cubicBezTo>
                        <a:pt x="2" y="19"/>
                        <a:pt x="2" y="19"/>
                        <a:pt x="2" y="19"/>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4" name="Google Shape;404;p18"/>
                <p:cNvSpPr/>
                <p:nvPr/>
              </p:nvSpPr>
              <p:spPr>
                <a:xfrm>
                  <a:off x="669925" y="749300"/>
                  <a:ext cx="228600" cy="74613"/>
                </a:xfrm>
                <a:custGeom>
                  <a:rect b="b" l="l" r="r" t="t"/>
                  <a:pathLst>
                    <a:path extrusionOk="0" h="20" w="61">
                      <a:moveTo>
                        <a:pt x="9" y="0"/>
                      </a:moveTo>
                      <a:cubicBezTo>
                        <a:pt x="7" y="0"/>
                        <a:pt x="5" y="1"/>
                        <a:pt x="4" y="2"/>
                      </a:cubicBezTo>
                      <a:cubicBezTo>
                        <a:pt x="1" y="5"/>
                        <a:pt x="0" y="10"/>
                        <a:pt x="3" y="13"/>
                      </a:cubicBezTo>
                      <a:cubicBezTo>
                        <a:pt x="7" y="18"/>
                        <a:pt x="13" y="20"/>
                        <a:pt x="19" y="20"/>
                      </a:cubicBezTo>
                      <a:cubicBezTo>
                        <a:pt x="42" y="20"/>
                        <a:pt x="42" y="20"/>
                        <a:pt x="42" y="20"/>
                      </a:cubicBezTo>
                      <a:cubicBezTo>
                        <a:pt x="48" y="20"/>
                        <a:pt x="54" y="18"/>
                        <a:pt x="58" y="13"/>
                      </a:cubicBezTo>
                      <a:cubicBezTo>
                        <a:pt x="61" y="10"/>
                        <a:pt x="60" y="5"/>
                        <a:pt x="57" y="2"/>
                      </a:cubicBezTo>
                      <a:cubicBezTo>
                        <a:pt x="56" y="1"/>
                        <a:pt x="54" y="0"/>
                        <a:pt x="52" y="0"/>
                      </a:cubicBezTo>
                      <a:cubicBezTo>
                        <a:pt x="50" y="0"/>
                        <a:pt x="48" y="1"/>
                        <a:pt x="46" y="3"/>
                      </a:cubicBezTo>
                      <a:cubicBezTo>
                        <a:pt x="45" y="4"/>
                        <a:pt x="44" y="5"/>
                        <a:pt x="43" y="5"/>
                      </a:cubicBezTo>
                      <a:cubicBezTo>
                        <a:pt x="43" y="5"/>
                        <a:pt x="42" y="5"/>
                        <a:pt x="42" y="5"/>
                      </a:cubicBezTo>
                      <a:cubicBezTo>
                        <a:pt x="19" y="5"/>
                        <a:pt x="19" y="5"/>
                        <a:pt x="19" y="5"/>
                      </a:cubicBezTo>
                      <a:cubicBezTo>
                        <a:pt x="18" y="5"/>
                        <a:pt x="18" y="5"/>
                        <a:pt x="18" y="5"/>
                      </a:cubicBezTo>
                      <a:cubicBezTo>
                        <a:pt x="17" y="5"/>
                        <a:pt x="16" y="4"/>
                        <a:pt x="15" y="3"/>
                      </a:cubicBezTo>
                      <a:cubicBezTo>
                        <a:pt x="13" y="1"/>
                        <a:pt x="11" y="0"/>
                        <a:pt x="9" y="0"/>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5" name="Google Shape;405;p18"/>
                <p:cNvSpPr/>
                <p:nvPr/>
              </p:nvSpPr>
              <p:spPr>
                <a:xfrm>
                  <a:off x="909637" y="749300"/>
                  <a:ext cx="225425" cy="74613"/>
                </a:xfrm>
                <a:custGeom>
                  <a:rect b="b" l="l" r="r" t="t"/>
                  <a:pathLst>
                    <a:path extrusionOk="0" h="20" w="60">
                      <a:moveTo>
                        <a:pt x="14" y="2"/>
                      </a:moveTo>
                      <a:cubicBezTo>
                        <a:pt x="13" y="2"/>
                        <a:pt x="13" y="2"/>
                        <a:pt x="13" y="2"/>
                      </a:cubicBezTo>
                      <a:cubicBezTo>
                        <a:pt x="13" y="2"/>
                        <a:pt x="13" y="2"/>
                        <a:pt x="13" y="2"/>
                      </a:cubicBezTo>
                      <a:cubicBezTo>
                        <a:pt x="13" y="2"/>
                        <a:pt x="13" y="2"/>
                        <a:pt x="13" y="2"/>
                      </a:cubicBezTo>
                      <a:cubicBezTo>
                        <a:pt x="13" y="2"/>
                        <a:pt x="12" y="2"/>
                        <a:pt x="12" y="1"/>
                      </a:cubicBezTo>
                      <a:cubicBezTo>
                        <a:pt x="12" y="1"/>
                        <a:pt x="12" y="1"/>
                        <a:pt x="12" y="1"/>
                      </a:cubicBezTo>
                      <a:cubicBezTo>
                        <a:pt x="12" y="1"/>
                        <a:pt x="12" y="1"/>
                        <a:pt x="12" y="1"/>
                      </a:cubicBezTo>
                      <a:cubicBezTo>
                        <a:pt x="11" y="1"/>
                        <a:pt x="11" y="1"/>
                        <a:pt x="11" y="1"/>
                      </a:cubicBezTo>
                      <a:cubicBezTo>
                        <a:pt x="11" y="1"/>
                        <a:pt x="11" y="1"/>
                        <a:pt x="11" y="1"/>
                      </a:cubicBezTo>
                      <a:cubicBezTo>
                        <a:pt x="11" y="1"/>
                        <a:pt x="11" y="1"/>
                        <a:pt x="10" y="1"/>
                      </a:cubicBezTo>
                      <a:cubicBezTo>
                        <a:pt x="10" y="1"/>
                        <a:pt x="10" y="1"/>
                        <a:pt x="10" y="0"/>
                      </a:cubicBezTo>
                      <a:cubicBezTo>
                        <a:pt x="10" y="0"/>
                        <a:pt x="10" y="0"/>
                        <a:pt x="10" y="0"/>
                      </a:cubicBezTo>
                      <a:cubicBezTo>
                        <a:pt x="10" y="0"/>
                        <a:pt x="9" y="0"/>
                        <a:pt x="9" y="0"/>
                      </a:cubicBezTo>
                      <a:cubicBezTo>
                        <a:pt x="9" y="0"/>
                        <a:pt x="9" y="0"/>
                        <a:pt x="9" y="0"/>
                      </a:cubicBezTo>
                      <a:cubicBezTo>
                        <a:pt x="9" y="0"/>
                        <a:pt x="9" y="0"/>
                        <a:pt x="8" y="0"/>
                      </a:cubicBezTo>
                      <a:cubicBezTo>
                        <a:pt x="8" y="0"/>
                        <a:pt x="8" y="0"/>
                        <a:pt x="8" y="0"/>
                      </a:cubicBezTo>
                      <a:cubicBezTo>
                        <a:pt x="8" y="0"/>
                        <a:pt x="8" y="0"/>
                        <a:pt x="8" y="0"/>
                      </a:cubicBezTo>
                      <a:cubicBezTo>
                        <a:pt x="8" y="0"/>
                        <a:pt x="7" y="0"/>
                        <a:pt x="7" y="0"/>
                      </a:cubicBezTo>
                      <a:cubicBezTo>
                        <a:pt x="7" y="0"/>
                        <a:pt x="7" y="0"/>
                        <a:pt x="7" y="0"/>
                      </a:cubicBezTo>
                      <a:cubicBezTo>
                        <a:pt x="6" y="0"/>
                        <a:pt x="6" y="1"/>
                        <a:pt x="6" y="1"/>
                      </a:cubicBezTo>
                      <a:cubicBezTo>
                        <a:pt x="6" y="1"/>
                        <a:pt x="6" y="1"/>
                        <a:pt x="6" y="1"/>
                      </a:cubicBezTo>
                      <a:cubicBezTo>
                        <a:pt x="5" y="1"/>
                        <a:pt x="5" y="1"/>
                        <a:pt x="4" y="1"/>
                      </a:cubicBezTo>
                      <a:cubicBezTo>
                        <a:pt x="4" y="1"/>
                        <a:pt x="4" y="1"/>
                        <a:pt x="4" y="1"/>
                      </a:cubicBezTo>
                      <a:cubicBezTo>
                        <a:pt x="4" y="2"/>
                        <a:pt x="4" y="2"/>
                        <a:pt x="3" y="2"/>
                      </a:cubicBezTo>
                      <a:cubicBezTo>
                        <a:pt x="0" y="5"/>
                        <a:pt x="0" y="10"/>
                        <a:pt x="2" y="13"/>
                      </a:cubicBezTo>
                      <a:cubicBezTo>
                        <a:pt x="6" y="18"/>
                        <a:pt x="12" y="20"/>
                        <a:pt x="18" y="20"/>
                      </a:cubicBezTo>
                      <a:cubicBezTo>
                        <a:pt x="42" y="20"/>
                        <a:pt x="42" y="20"/>
                        <a:pt x="42" y="20"/>
                      </a:cubicBezTo>
                      <a:cubicBezTo>
                        <a:pt x="48" y="20"/>
                        <a:pt x="53" y="18"/>
                        <a:pt x="57" y="13"/>
                      </a:cubicBezTo>
                      <a:cubicBezTo>
                        <a:pt x="60" y="10"/>
                        <a:pt x="60" y="5"/>
                        <a:pt x="56" y="2"/>
                      </a:cubicBezTo>
                      <a:cubicBezTo>
                        <a:pt x="56" y="2"/>
                        <a:pt x="56" y="2"/>
                        <a:pt x="55" y="1"/>
                      </a:cubicBezTo>
                      <a:cubicBezTo>
                        <a:pt x="55" y="1"/>
                        <a:pt x="55" y="1"/>
                        <a:pt x="55" y="1"/>
                      </a:cubicBezTo>
                      <a:cubicBezTo>
                        <a:pt x="55" y="1"/>
                        <a:pt x="54" y="1"/>
                        <a:pt x="54" y="1"/>
                      </a:cubicBezTo>
                      <a:cubicBezTo>
                        <a:pt x="54" y="1"/>
                        <a:pt x="54" y="1"/>
                        <a:pt x="54" y="1"/>
                      </a:cubicBezTo>
                      <a:cubicBezTo>
                        <a:pt x="54" y="1"/>
                        <a:pt x="53" y="0"/>
                        <a:pt x="53" y="0"/>
                      </a:cubicBezTo>
                      <a:cubicBezTo>
                        <a:pt x="53" y="0"/>
                        <a:pt x="53" y="0"/>
                        <a:pt x="53" y="0"/>
                      </a:cubicBezTo>
                      <a:cubicBezTo>
                        <a:pt x="52" y="0"/>
                        <a:pt x="52" y="0"/>
                        <a:pt x="51" y="0"/>
                      </a:cubicBezTo>
                      <a:cubicBezTo>
                        <a:pt x="51" y="0"/>
                        <a:pt x="51" y="0"/>
                        <a:pt x="51" y="0"/>
                      </a:cubicBezTo>
                      <a:cubicBezTo>
                        <a:pt x="51" y="0"/>
                        <a:pt x="51" y="0"/>
                        <a:pt x="51" y="0"/>
                      </a:cubicBezTo>
                      <a:cubicBezTo>
                        <a:pt x="51" y="0"/>
                        <a:pt x="51" y="0"/>
                        <a:pt x="51" y="0"/>
                      </a:cubicBezTo>
                      <a:cubicBezTo>
                        <a:pt x="51" y="0"/>
                        <a:pt x="50" y="0"/>
                        <a:pt x="50" y="0"/>
                      </a:cubicBezTo>
                      <a:cubicBezTo>
                        <a:pt x="50" y="0"/>
                        <a:pt x="50" y="0"/>
                        <a:pt x="50" y="0"/>
                      </a:cubicBezTo>
                      <a:cubicBezTo>
                        <a:pt x="50" y="0"/>
                        <a:pt x="50" y="0"/>
                        <a:pt x="50" y="0"/>
                      </a:cubicBezTo>
                      <a:cubicBezTo>
                        <a:pt x="49" y="1"/>
                        <a:pt x="49" y="1"/>
                        <a:pt x="49" y="1"/>
                      </a:cubicBezTo>
                      <a:cubicBezTo>
                        <a:pt x="49" y="1"/>
                        <a:pt x="49" y="1"/>
                        <a:pt x="49" y="1"/>
                      </a:cubicBezTo>
                      <a:cubicBezTo>
                        <a:pt x="49" y="1"/>
                        <a:pt x="49" y="1"/>
                        <a:pt x="48" y="1"/>
                      </a:cubicBezTo>
                      <a:cubicBezTo>
                        <a:pt x="48" y="1"/>
                        <a:pt x="48" y="1"/>
                        <a:pt x="48" y="1"/>
                      </a:cubicBezTo>
                      <a:cubicBezTo>
                        <a:pt x="48" y="1"/>
                        <a:pt x="48" y="1"/>
                        <a:pt x="48" y="1"/>
                      </a:cubicBezTo>
                      <a:cubicBezTo>
                        <a:pt x="48" y="1"/>
                        <a:pt x="47" y="1"/>
                        <a:pt x="47" y="1"/>
                      </a:cubicBezTo>
                      <a:cubicBezTo>
                        <a:pt x="47" y="2"/>
                        <a:pt x="47" y="2"/>
                        <a:pt x="47" y="2"/>
                      </a:cubicBezTo>
                      <a:cubicBezTo>
                        <a:pt x="47" y="2"/>
                        <a:pt x="47" y="2"/>
                        <a:pt x="47" y="2"/>
                      </a:cubicBezTo>
                      <a:cubicBezTo>
                        <a:pt x="47" y="2"/>
                        <a:pt x="46" y="2"/>
                        <a:pt x="46" y="2"/>
                      </a:cubicBezTo>
                      <a:cubicBezTo>
                        <a:pt x="46" y="2"/>
                        <a:pt x="46" y="2"/>
                        <a:pt x="46" y="2"/>
                      </a:cubicBezTo>
                      <a:cubicBezTo>
                        <a:pt x="46" y="3"/>
                        <a:pt x="46" y="3"/>
                        <a:pt x="46" y="3"/>
                      </a:cubicBezTo>
                      <a:cubicBezTo>
                        <a:pt x="45" y="4"/>
                        <a:pt x="43" y="5"/>
                        <a:pt x="42" y="5"/>
                      </a:cubicBezTo>
                      <a:cubicBezTo>
                        <a:pt x="42" y="5"/>
                        <a:pt x="42" y="5"/>
                        <a:pt x="42" y="5"/>
                      </a:cubicBezTo>
                      <a:cubicBezTo>
                        <a:pt x="18" y="5"/>
                        <a:pt x="18" y="5"/>
                        <a:pt x="18" y="5"/>
                      </a:cubicBezTo>
                      <a:cubicBezTo>
                        <a:pt x="18" y="5"/>
                        <a:pt x="18" y="5"/>
                        <a:pt x="18" y="5"/>
                      </a:cubicBezTo>
                      <a:cubicBezTo>
                        <a:pt x="16" y="5"/>
                        <a:pt x="15" y="4"/>
                        <a:pt x="14" y="3"/>
                      </a:cubicBezTo>
                      <a:cubicBezTo>
                        <a:pt x="14" y="3"/>
                        <a:pt x="14" y="3"/>
                        <a:pt x="14" y="2"/>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6" name="Google Shape;406;p18"/>
                <p:cNvSpPr/>
                <p:nvPr/>
              </p:nvSpPr>
              <p:spPr>
                <a:xfrm>
                  <a:off x="1146175" y="749300"/>
                  <a:ext cx="225425" cy="74613"/>
                </a:xfrm>
                <a:custGeom>
                  <a:rect b="b" l="l" r="r" t="t"/>
                  <a:pathLst>
                    <a:path extrusionOk="0" h="20" w="60">
                      <a:moveTo>
                        <a:pt x="14" y="3"/>
                      </a:moveTo>
                      <a:cubicBezTo>
                        <a:pt x="13" y="1"/>
                        <a:pt x="11" y="0"/>
                        <a:pt x="9" y="0"/>
                      </a:cubicBezTo>
                      <a:cubicBezTo>
                        <a:pt x="7" y="0"/>
                        <a:pt x="5" y="1"/>
                        <a:pt x="4" y="2"/>
                      </a:cubicBezTo>
                      <a:cubicBezTo>
                        <a:pt x="0" y="5"/>
                        <a:pt x="0" y="10"/>
                        <a:pt x="3" y="13"/>
                      </a:cubicBezTo>
                      <a:cubicBezTo>
                        <a:pt x="7" y="18"/>
                        <a:pt x="12" y="20"/>
                        <a:pt x="18" y="20"/>
                      </a:cubicBezTo>
                      <a:cubicBezTo>
                        <a:pt x="42" y="20"/>
                        <a:pt x="42" y="20"/>
                        <a:pt x="42" y="20"/>
                      </a:cubicBezTo>
                      <a:cubicBezTo>
                        <a:pt x="48" y="20"/>
                        <a:pt x="54" y="18"/>
                        <a:pt x="58" y="13"/>
                      </a:cubicBezTo>
                      <a:cubicBezTo>
                        <a:pt x="60" y="10"/>
                        <a:pt x="60" y="5"/>
                        <a:pt x="57" y="2"/>
                      </a:cubicBezTo>
                      <a:cubicBezTo>
                        <a:pt x="55" y="1"/>
                        <a:pt x="54" y="0"/>
                        <a:pt x="52" y="0"/>
                      </a:cubicBezTo>
                      <a:cubicBezTo>
                        <a:pt x="50" y="0"/>
                        <a:pt x="47" y="1"/>
                        <a:pt x="46" y="3"/>
                      </a:cubicBezTo>
                      <a:cubicBezTo>
                        <a:pt x="45" y="4"/>
                        <a:pt x="44" y="4"/>
                        <a:pt x="44" y="5"/>
                      </a:cubicBezTo>
                      <a:cubicBezTo>
                        <a:pt x="43" y="5"/>
                        <a:pt x="43" y="5"/>
                        <a:pt x="42" y="5"/>
                      </a:cubicBezTo>
                      <a:cubicBezTo>
                        <a:pt x="19" y="5"/>
                        <a:pt x="19" y="5"/>
                        <a:pt x="19" y="5"/>
                      </a:cubicBezTo>
                      <a:cubicBezTo>
                        <a:pt x="18" y="5"/>
                        <a:pt x="18" y="5"/>
                        <a:pt x="18" y="5"/>
                      </a:cubicBezTo>
                      <a:cubicBezTo>
                        <a:pt x="17" y="5"/>
                        <a:pt x="15" y="4"/>
                        <a:pt x="14" y="3"/>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7" name="Google Shape;407;p18"/>
                <p:cNvSpPr/>
                <p:nvPr/>
              </p:nvSpPr>
              <p:spPr>
                <a:xfrm>
                  <a:off x="7935912" y="3009900"/>
                  <a:ext cx="484188" cy="398463"/>
                </a:xfrm>
                <a:custGeom>
                  <a:rect b="b" l="l" r="r" t="t"/>
                  <a:pathLst>
                    <a:path extrusionOk="0" h="251" w="305">
                      <a:moveTo>
                        <a:pt x="250" y="0"/>
                      </a:moveTo>
                      <a:lnTo>
                        <a:pt x="108" y="140"/>
                      </a:lnTo>
                      <a:lnTo>
                        <a:pt x="54" y="88"/>
                      </a:lnTo>
                      <a:lnTo>
                        <a:pt x="0" y="142"/>
                      </a:lnTo>
                      <a:lnTo>
                        <a:pt x="54" y="196"/>
                      </a:lnTo>
                      <a:lnTo>
                        <a:pt x="108" y="251"/>
                      </a:lnTo>
                      <a:lnTo>
                        <a:pt x="163" y="196"/>
                      </a:lnTo>
                      <a:lnTo>
                        <a:pt x="305" y="55"/>
                      </a:lnTo>
                      <a:lnTo>
                        <a:pt x="250"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8" name="Google Shape;408;p18"/>
                <p:cNvSpPr/>
                <p:nvPr/>
              </p:nvSpPr>
              <p:spPr>
                <a:xfrm>
                  <a:off x="11031537" y="1439863"/>
                  <a:ext cx="461963" cy="461963"/>
                </a:xfrm>
                <a:custGeom>
                  <a:rect b="b" l="l" r="r" t="t"/>
                  <a:pathLst>
                    <a:path extrusionOk="0" h="123" w="123">
                      <a:moveTo>
                        <a:pt x="62" y="123"/>
                      </a:moveTo>
                      <a:cubicBezTo>
                        <a:pt x="71" y="123"/>
                        <a:pt x="71" y="123"/>
                        <a:pt x="71" y="123"/>
                      </a:cubicBezTo>
                      <a:cubicBezTo>
                        <a:pt x="71" y="114"/>
                        <a:pt x="71" y="114"/>
                        <a:pt x="71" y="114"/>
                      </a:cubicBezTo>
                      <a:cubicBezTo>
                        <a:pt x="79" y="113"/>
                        <a:pt x="86" y="110"/>
                        <a:pt x="92" y="106"/>
                      </a:cubicBezTo>
                      <a:cubicBezTo>
                        <a:pt x="98" y="112"/>
                        <a:pt x="98" y="112"/>
                        <a:pt x="98" y="112"/>
                      </a:cubicBezTo>
                      <a:cubicBezTo>
                        <a:pt x="112" y="98"/>
                        <a:pt x="112" y="98"/>
                        <a:pt x="112" y="98"/>
                      </a:cubicBezTo>
                      <a:cubicBezTo>
                        <a:pt x="106" y="92"/>
                        <a:pt x="106" y="92"/>
                        <a:pt x="106" y="92"/>
                      </a:cubicBezTo>
                      <a:cubicBezTo>
                        <a:pt x="110" y="86"/>
                        <a:pt x="113" y="79"/>
                        <a:pt x="114" y="71"/>
                      </a:cubicBezTo>
                      <a:cubicBezTo>
                        <a:pt x="123" y="71"/>
                        <a:pt x="123" y="71"/>
                        <a:pt x="123" y="71"/>
                      </a:cubicBezTo>
                      <a:cubicBezTo>
                        <a:pt x="123" y="52"/>
                        <a:pt x="123" y="52"/>
                        <a:pt x="123" y="52"/>
                      </a:cubicBezTo>
                      <a:cubicBezTo>
                        <a:pt x="114" y="52"/>
                        <a:pt x="114" y="52"/>
                        <a:pt x="114" y="52"/>
                      </a:cubicBezTo>
                      <a:cubicBezTo>
                        <a:pt x="113" y="44"/>
                        <a:pt x="110" y="37"/>
                        <a:pt x="106" y="31"/>
                      </a:cubicBezTo>
                      <a:cubicBezTo>
                        <a:pt x="112" y="25"/>
                        <a:pt x="112" y="25"/>
                        <a:pt x="112" y="25"/>
                      </a:cubicBezTo>
                      <a:cubicBezTo>
                        <a:pt x="98" y="11"/>
                        <a:pt x="98" y="11"/>
                        <a:pt x="98" y="11"/>
                      </a:cubicBezTo>
                      <a:cubicBezTo>
                        <a:pt x="92" y="18"/>
                        <a:pt x="92" y="18"/>
                        <a:pt x="92" y="18"/>
                      </a:cubicBezTo>
                      <a:cubicBezTo>
                        <a:pt x="86" y="13"/>
                        <a:pt x="79" y="11"/>
                        <a:pt x="71" y="9"/>
                      </a:cubicBezTo>
                      <a:cubicBezTo>
                        <a:pt x="71" y="0"/>
                        <a:pt x="71" y="0"/>
                        <a:pt x="71" y="0"/>
                      </a:cubicBezTo>
                      <a:cubicBezTo>
                        <a:pt x="62" y="0"/>
                        <a:pt x="62" y="0"/>
                        <a:pt x="62" y="0"/>
                      </a:cubicBezTo>
                      <a:cubicBezTo>
                        <a:pt x="62" y="22"/>
                        <a:pt x="62" y="22"/>
                        <a:pt x="62" y="22"/>
                      </a:cubicBezTo>
                      <a:cubicBezTo>
                        <a:pt x="62" y="22"/>
                        <a:pt x="62" y="22"/>
                        <a:pt x="62" y="22"/>
                      </a:cubicBezTo>
                      <a:cubicBezTo>
                        <a:pt x="83" y="22"/>
                        <a:pt x="101" y="40"/>
                        <a:pt x="101" y="62"/>
                      </a:cubicBezTo>
                      <a:cubicBezTo>
                        <a:pt x="101" y="83"/>
                        <a:pt x="83" y="101"/>
                        <a:pt x="62" y="101"/>
                      </a:cubicBezTo>
                      <a:lnTo>
                        <a:pt x="62" y="123"/>
                      </a:lnTo>
                      <a:close/>
                      <a:moveTo>
                        <a:pt x="18" y="92"/>
                      </a:moveTo>
                      <a:cubicBezTo>
                        <a:pt x="11" y="98"/>
                        <a:pt x="11" y="98"/>
                        <a:pt x="11" y="98"/>
                      </a:cubicBezTo>
                      <a:cubicBezTo>
                        <a:pt x="25" y="112"/>
                        <a:pt x="25" y="112"/>
                        <a:pt x="25" y="112"/>
                      </a:cubicBezTo>
                      <a:cubicBezTo>
                        <a:pt x="31" y="106"/>
                        <a:pt x="31" y="106"/>
                        <a:pt x="31" y="106"/>
                      </a:cubicBezTo>
                      <a:cubicBezTo>
                        <a:pt x="37" y="110"/>
                        <a:pt x="44" y="113"/>
                        <a:pt x="52" y="114"/>
                      </a:cubicBezTo>
                      <a:cubicBezTo>
                        <a:pt x="52" y="123"/>
                        <a:pt x="52" y="123"/>
                        <a:pt x="52" y="123"/>
                      </a:cubicBezTo>
                      <a:cubicBezTo>
                        <a:pt x="62" y="123"/>
                        <a:pt x="62" y="123"/>
                        <a:pt x="62" y="123"/>
                      </a:cubicBezTo>
                      <a:cubicBezTo>
                        <a:pt x="62" y="101"/>
                        <a:pt x="62" y="101"/>
                        <a:pt x="62" y="101"/>
                      </a:cubicBezTo>
                      <a:cubicBezTo>
                        <a:pt x="40" y="101"/>
                        <a:pt x="22" y="83"/>
                        <a:pt x="22" y="62"/>
                      </a:cubicBezTo>
                      <a:cubicBezTo>
                        <a:pt x="22" y="40"/>
                        <a:pt x="40" y="22"/>
                        <a:pt x="62" y="22"/>
                      </a:cubicBezTo>
                      <a:cubicBezTo>
                        <a:pt x="62" y="0"/>
                        <a:pt x="62" y="0"/>
                        <a:pt x="62" y="0"/>
                      </a:cubicBezTo>
                      <a:cubicBezTo>
                        <a:pt x="52" y="0"/>
                        <a:pt x="52" y="0"/>
                        <a:pt x="52" y="0"/>
                      </a:cubicBezTo>
                      <a:cubicBezTo>
                        <a:pt x="52" y="9"/>
                        <a:pt x="52" y="9"/>
                        <a:pt x="52" y="9"/>
                      </a:cubicBezTo>
                      <a:cubicBezTo>
                        <a:pt x="44" y="11"/>
                        <a:pt x="37" y="13"/>
                        <a:pt x="31" y="18"/>
                      </a:cubicBezTo>
                      <a:cubicBezTo>
                        <a:pt x="25" y="11"/>
                        <a:pt x="25" y="11"/>
                        <a:pt x="25" y="11"/>
                      </a:cubicBezTo>
                      <a:cubicBezTo>
                        <a:pt x="11" y="25"/>
                        <a:pt x="11" y="25"/>
                        <a:pt x="11" y="25"/>
                      </a:cubicBezTo>
                      <a:cubicBezTo>
                        <a:pt x="18" y="31"/>
                        <a:pt x="18" y="31"/>
                        <a:pt x="18" y="31"/>
                      </a:cubicBezTo>
                      <a:cubicBezTo>
                        <a:pt x="13" y="37"/>
                        <a:pt x="10" y="44"/>
                        <a:pt x="9" y="52"/>
                      </a:cubicBezTo>
                      <a:cubicBezTo>
                        <a:pt x="0" y="52"/>
                        <a:pt x="0" y="52"/>
                        <a:pt x="0" y="52"/>
                      </a:cubicBezTo>
                      <a:cubicBezTo>
                        <a:pt x="0" y="71"/>
                        <a:pt x="0" y="71"/>
                        <a:pt x="0" y="71"/>
                      </a:cubicBezTo>
                      <a:cubicBezTo>
                        <a:pt x="9" y="71"/>
                        <a:pt x="9" y="71"/>
                        <a:pt x="9" y="71"/>
                      </a:cubicBezTo>
                      <a:cubicBezTo>
                        <a:pt x="10" y="79"/>
                        <a:pt x="13" y="86"/>
                        <a:pt x="18" y="92"/>
                      </a:cubicBezTo>
                      <a:close/>
                      <a:moveTo>
                        <a:pt x="62" y="22"/>
                      </a:moveTo>
                      <a:cubicBezTo>
                        <a:pt x="62" y="22"/>
                        <a:pt x="62" y="22"/>
                        <a:pt x="62" y="22"/>
                      </a:cubicBezTo>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09" name="Google Shape;409;p18"/>
                <p:cNvSpPr/>
                <p:nvPr/>
              </p:nvSpPr>
              <p:spPr>
                <a:xfrm>
                  <a:off x="11425239" y="1195680"/>
                  <a:ext cx="311150" cy="314325"/>
                </a:xfrm>
                <a:custGeom>
                  <a:rect b="b" l="l" r="r" t="t"/>
                  <a:pathLst>
                    <a:path extrusionOk="0" h="84" w="83">
                      <a:moveTo>
                        <a:pt x="77" y="35"/>
                      </a:moveTo>
                      <a:cubicBezTo>
                        <a:pt x="83" y="33"/>
                        <a:pt x="83" y="33"/>
                        <a:pt x="83" y="33"/>
                      </a:cubicBezTo>
                      <a:cubicBezTo>
                        <a:pt x="77" y="18"/>
                        <a:pt x="77" y="18"/>
                        <a:pt x="77" y="18"/>
                      </a:cubicBezTo>
                      <a:cubicBezTo>
                        <a:pt x="71" y="21"/>
                        <a:pt x="71" y="21"/>
                        <a:pt x="71" y="21"/>
                      </a:cubicBezTo>
                      <a:cubicBezTo>
                        <a:pt x="69" y="17"/>
                        <a:pt x="65" y="14"/>
                        <a:pt x="62" y="12"/>
                      </a:cubicBezTo>
                      <a:cubicBezTo>
                        <a:pt x="64" y="6"/>
                        <a:pt x="64" y="6"/>
                        <a:pt x="64" y="6"/>
                      </a:cubicBezTo>
                      <a:cubicBezTo>
                        <a:pt x="50" y="0"/>
                        <a:pt x="50" y="0"/>
                        <a:pt x="50" y="0"/>
                      </a:cubicBezTo>
                      <a:cubicBezTo>
                        <a:pt x="47" y="6"/>
                        <a:pt x="47" y="6"/>
                        <a:pt x="47" y="6"/>
                      </a:cubicBezTo>
                      <a:cubicBezTo>
                        <a:pt x="45" y="6"/>
                        <a:pt x="43" y="5"/>
                        <a:pt x="41" y="5"/>
                      </a:cubicBezTo>
                      <a:cubicBezTo>
                        <a:pt x="41" y="17"/>
                        <a:pt x="41" y="17"/>
                        <a:pt x="41" y="17"/>
                      </a:cubicBezTo>
                      <a:cubicBezTo>
                        <a:pt x="51" y="17"/>
                        <a:pt x="60" y="23"/>
                        <a:pt x="64" y="32"/>
                      </a:cubicBezTo>
                      <a:cubicBezTo>
                        <a:pt x="69" y="45"/>
                        <a:pt x="63" y="59"/>
                        <a:pt x="51" y="64"/>
                      </a:cubicBezTo>
                      <a:cubicBezTo>
                        <a:pt x="51" y="64"/>
                        <a:pt x="51" y="64"/>
                        <a:pt x="51" y="64"/>
                      </a:cubicBezTo>
                      <a:cubicBezTo>
                        <a:pt x="48" y="66"/>
                        <a:pt x="45" y="66"/>
                        <a:pt x="41" y="66"/>
                      </a:cubicBezTo>
                      <a:cubicBezTo>
                        <a:pt x="41" y="66"/>
                        <a:pt x="41" y="66"/>
                        <a:pt x="41" y="66"/>
                      </a:cubicBezTo>
                      <a:cubicBezTo>
                        <a:pt x="41" y="78"/>
                        <a:pt x="41" y="78"/>
                        <a:pt x="41" y="78"/>
                      </a:cubicBezTo>
                      <a:cubicBezTo>
                        <a:pt x="44" y="78"/>
                        <a:pt x="46" y="78"/>
                        <a:pt x="48" y="78"/>
                      </a:cubicBezTo>
                      <a:cubicBezTo>
                        <a:pt x="51" y="84"/>
                        <a:pt x="51" y="84"/>
                        <a:pt x="51" y="84"/>
                      </a:cubicBezTo>
                      <a:cubicBezTo>
                        <a:pt x="65" y="77"/>
                        <a:pt x="65" y="77"/>
                        <a:pt x="65" y="77"/>
                      </a:cubicBezTo>
                      <a:cubicBezTo>
                        <a:pt x="63" y="72"/>
                        <a:pt x="63" y="72"/>
                        <a:pt x="63" y="72"/>
                      </a:cubicBezTo>
                      <a:cubicBezTo>
                        <a:pt x="66" y="69"/>
                        <a:pt x="69" y="66"/>
                        <a:pt x="72" y="62"/>
                      </a:cubicBezTo>
                      <a:cubicBezTo>
                        <a:pt x="77" y="65"/>
                        <a:pt x="77" y="65"/>
                        <a:pt x="77" y="65"/>
                      </a:cubicBezTo>
                      <a:cubicBezTo>
                        <a:pt x="83" y="50"/>
                        <a:pt x="83" y="50"/>
                        <a:pt x="83" y="50"/>
                      </a:cubicBezTo>
                      <a:cubicBezTo>
                        <a:pt x="77" y="48"/>
                        <a:pt x="77" y="48"/>
                        <a:pt x="77" y="48"/>
                      </a:cubicBezTo>
                      <a:cubicBezTo>
                        <a:pt x="78" y="44"/>
                        <a:pt x="78" y="39"/>
                        <a:pt x="77" y="35"/>
                      </a:cubicBezTo>
                      <a:close/>
                      <a:moveTo>
                        <a:pt x="41" y="5"/>
                      </a:moveTo>
                      <a:cubicBezTo>
                        <a:pt x="39" y="5"/>
                        <a:pt x="37" y="6"/>
                        <a:pt x="35" y="6"/>
                      </a:cubicBezTo>
                      <a:cubicBezTo>
                        <a:pt x="32" y="0"/>
                        <a:pt x="32" y="0"/>
                        <a:pt x="32" y="0"/>
                      </a:cubicBezTo>
                      <a:cubicBezTo>
                        <a:pt x="18" y="6"/>
                        <a:pt x="18" y="6"/>
                        <a:pt x="18" y="6"/>
                      </a:cubicBezTo>
                      <a:cubicBezTo>
                        <a:pt x="20" y="12"/>
                        <a:pt x="20" y="12"/>
                        <a:pt x="20" y="12"/>
                      </a:cubicBezTo>
                      <a:cubicBezTo>
                        <a:pt x="17" y="15"/>
                        <a:pt x="14" y="18"/>
                        <a:pt x="11" y="21"/>
                      </a:cubicBezTo>
                      <a:cubicBezTo>
                        <a:pt x="5" y="19"/>
                        <a:pt x="5" y="19"/>
                        <a:pt x="5" y="19"/>
                      </a:cubicBezTo>
                      <a:cubicBezTo>
                        <a:pt x="0" y="34"/>
                        <a:pt x="0" y="34"/>
                        <a:pt x="0" y="34"/>
                      </a:cubicBezTo>
                      <a:cubicBezTo>
                        <a:pt x="5" y="36"/>
                        <a:pt x="5" y="36"/>
                        <a:pt x="5" y="36"/>
                      </a:cubicBezTo>
                      <a:cubicBezTo>
                        <a:pt x="5" y="40"/>
                        <a:pt x="5" y="44"/>
                        <a:pt x="6" y="49"/>
                      </a:cubicBezTo>
                      <a:cubicBezTo>
                        <a:pt x="0" y="51"/>
                        <a:pt x="0" y="51"/>
                        <a:pt x="0" y="51"/>
                      </a:cubicBezTo>
                      <a:cubicBezTo>
                        <a:pt x="6" y="66"/>
                        <a:pt x="6" y="66"/>
                        <a:pt x="6" y="66"/>
                      </a:cubicBezTo>
                      <a:cubicBezTo>
                        <a:pt x="12" y="63"/>
                        <a:pt x="12" y="63"/>
                        <a:pt x="12" y="63"/>
                      </a:cubicBezTo>
                      <a:cubicBezTo>
                        <a:pt x="14" y="67"/>
                        <a:pt x="17" y="70"/>
                        <a:pt x="21" y="72"/>
                      </a:cubicBezTo>
                      <a:cubicBezTo>
                        <a:pt x="19" y="78"/>
                        <a:pt x="19" y="78"/>
                        <a:pt x="19" y="78"/>
                      </a:cubicBezTo>
                      <a:cubicBezTo>
                        <a:pt x="33" y="84"/>
                        <a:pt x="33" y="84"/>
                        <a:pt x="33" y="84"/>
                      </a:cubicBezTo>
                      <a:cubicBezTo>
                        <a:pt x="35" y="78"/>
                        <a:pt x="35" y="78"/>
                        <a:pt x="35" y="78"/>
                      </a:cubicBezTo>
                      <a:cubicBezTo>
                        <a:pt x="37" y="78"/>
                        <a:pt x="39" y="78"/>
                        <a:pt x="41" y="78"/>
                      </a:cubicBezTo>
                      <a:cubicBezTo>
                        <a:pt x="41" y="66"/>
                        <a:pt x="41" y="66"/>
                        <a:pt x="41" y="66"/>
                      </a:cubicBezTo>
                      <a:cubicBezTo>
                        <a:pt x="32" y="66"/>
                        <a:pt x="23" y="61"/>
                        <a:pt x="19" y="51"/>
                      </a:cubicBezTo>
                      <a:cubicBezTo>
                        <a:pt x="14" y="39"/>
                        <a:pt x="19" y="25"/>
                        <a:pt x="32" y="19"/>
                      </a:cubicBezTo>
                      <a:cubicBezTo>
                        <a:pt x="35" y="18"/>
                        <a:pt x="38" y="17"/>
                        <a:pt x="41" y="17"/>
                      </a:cubicBezTo>
                      <a:cubicBezTo>
                        <a:pt x="41" y="17"/>
                        <a:pt x="41" y="17"/>
                        <a:pt x="41" y="17"/>
                      </a:cubicBezTo>
                      <a:lnTo>
                        <a:pt x="41" y="5"/>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0" name="Google Shape;410;p18"/>
                <p:cNvSpPr/>
                <p:nvPr/>
              </p:nvSpPr>
              <p:spPr>
                <a:xfrm>
                  <a:off x="3457575" y="6278563"/>
                  <a:ext cx="161925" cy="201613"/>
                </a:xfrm>
                <a:custGeom>
                  <a:rect b="b" l="l" r="r" t="t"/>
                  <a:pathLst>
                    <a:path extrusionOk="0" h="54" w="43">
                      <a:moveTo>
                        <a:pt x="0" y="0"/>
                      </a:moveTo>
                      <a:cubicBezTo>
                        <a:pt x="1" y="22"/>
                        <a:pt x="8" y="40"/>
                        <a:pt x="17" y="54"/>
                      </a:cubicBezTo>
                      <a:cubicBezTo>
                        <a:pt x="32" y="40"/>
                        <a:pt x="41" y="21"/>
                        <a:pt x="43" y="0"/>
                      </a:cubicBezTo>
                      <a:lnTo>
                        <a:pt x="0"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1" name="Google Shape;411;p18"/>
                <p:cNvSpPr/>
                <p:nvPr/>
              </p:nvSpPr>
              <p:spPr>
                <a:xfrm>
                  <a:off x="3457575" y="6026150"/>
                  <a:ext cx="161925" cy="198438"/>
                </a:xfrm>
                <a:custGeom>
                  <a:rect b="b" l="l" r="r" t="t"/>
                  <a:pathLst>
                    <a:path extrusionOk="0" h="53" w="43">
                      <a:moveTo>
                        <a:pt x="17" y="0"/>
                      </a:moveTo>
                      <a:cubicBezTo>
                        <a:pt x="8" y="13"/>
                        <a:pt x="1" y="32"/>
                        <a:pt x="0" y="53"/>
                      </a:cubicBezTo>
                      <a:cubicBezTo>
                        <a:pt x="43" y="53"/>
                        <a:pt x="43" y="53"/>
                        <a:pt x="43" y="53"/>
                      </a:cubicBezTo>
                      <a:cubicBezTo>
                        <a:pt x="41" y="32"/>
                        <a:pt x="32" y="13"/>
                        <a:pt x="17" y="0"/>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2" name="Google Shape;412;p18"/>
                <p:cNvSpPr/>
                <p:nvPr/>
              </p:nvSpPr>
              <p:spPr>
                <a:xfrm>
                  <a:off x="3338512" y="5943600"/>
                  <a:ext cx="141288" cy="280988"/>
                </a:xfrm>
                <a:custGeom>
                  <a:rect b="b" l="l" r="r" t="t"/>
                  <a:pathLst>
                    <a:path extrusionOk="0" h="75" w="38">
                      <a:moveTo>
                        <a:pt x="0" y="0"/>
                      </a:moveTo>
                      <a:cubicBezTo>
                        <a:pt x="0" y="75"/>
                        <a:pt x="0" y="75"/>
                        <a:pt x="0" y="75"/>
                      </a:cubicBezTo>
                      <a:cubicBezTo>
                        <a:pt x="19" y="75"/>
                        <a:pt x="19" y="75"/>
                        <a:pt x="19" y="75"/>
                      </a:cubicBezTo>
                      <a:cubicBezTo>
                        <a:pt x="20" y="50"/>
                        <a:pt x="28" y="29"/>
                        <a:pt x="38" y="13"/>
                      </a:cubicBezTo>
                      <a:cubicBezTo>
                        <a:pt x="27" y="6"/>
                        <a:pt x="14" y="1"/>
                        <a:pt x="0" y="0"/>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3" name="Google Shape;413;p18"/>
                <p:cNvSpPr/>
                <p:nvPr/>
              </p:nvSpPr>
              <p:spPr>
                <a:xfrm>
                  <a:off x="3143250" y="6278563"/>
                  <a:ext cx="141288" cy="280988"/>
                </a:xfrm>
                <a:custGeom>
                  <a:rect b="b" l="l" r="r" t="t"/>
                  <a:pathLst>
                    <a:path extrusionOk="0" h="75" w="38">
                      <a:moveTo>
                        <a:pt x="38" y="75"/>
                      </a:moveTo>
                      <a:cubicBezTo>
                        <a:pt x="38" y="0"/>
                        <a:pt x="38" y="0"/>
                        <a:pt x="38" y="0"/>
                      </a:cubicBezTo>
                      <a:cubicBezTo>
                        <a:pt x="19" y="0"/>
                        <a:pt x="19" y="0"/>
                        <a:pt x="19" y="0"/>
                      </a:cubicBezTo>
                      <a:cubicBezTo>
                        <a:pt x="18" y="25"/>
                        <a:pt x="10" y="46"/>
                        <a:pt x="0" y="62"/>
                      </a:cubicBezTo>
                      <a:cubicBezTo>
                        <a:pt x="11" y="69"/>
                        <a:pt x="24" y="74"/>
                        <a:pt x="38" y="75"/>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4" name="Google Shape;414;p18"/>
                <p:cNvSpPr/>
                <p:nvPr/>
              </p:nvSpPr>
              <p:spPr>
                <a:xfrm>
                  <a:off x="3143250" y="5943600"/>
                  <a:ext cx="141288" cy="280988"/>
                </a:xfrm>
                <a:custGeom>
                  <a:rect b="b" l="l" r="r" t="t"/>
                  <a:pathLst>
                    <a:path extrusionOk="0" h="75" w="38">
                      <a:moveTo>
                        <a:pt x="19" y="75"/>
                      </a:moveTo>
                      <a:cubicBezTo>
                        <a:pt x="38" y="75"/>
                        <a:pt x="38" y="75"/>
                        <a:pt x="38" y="75"/>
                      </a:cubicBezTo>
                      <a:cubicBezTo>
                        <a:pt x="38" y="0"/>
                        <a:pt x="38" y="0"/>
                        <a:pt x="38" y="0"/>
                      </a:cubicBezTo>
                      <a:cubicBezTo>
                        <a:pt x="24" y="1"/>
                        <a:pt x="11" y="6"/>
                        <a:pt x="0" y="14"/>
                      </a:cubicBezTo>
                      <a:cubicBezTo>
                        <a:pt x="10" y="29"/>
                        <a:pt x="18" y="51"/>
                        <a:pt x="19" y="75"/>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5" name="Google Shape;415;p18"/>
                <p:cNvSpPr/>
                <p:nvPr/>
              </p:nvSpPr>
              <p:spPr>
                <a:xfrm>
                  <a:off x="3003550" y="6278563"/>
                  <a:ext cx="157163" cy="198438"/>
                </a:xfrm>
                <a:custGeom>
                  <a:rect b="b" l="l" r="r" t="t"/>
                  <a:pathLst>
                    <a:path extrusionOk="0" h="53" w="42">
                      <a:moveTo>
                        <a:pt x="26" y="53"/>
                      </a:moveTo>
                      <a:cubicBezTo>
                        <a:pt x="35" y="40"/>
                        <a:pt x="41" y="21"/>
                        <a:pt x="42" y="0"/>
                      </a:cubicBezTo>
                      <a:cubicBezTo>
                        <a:pt x="0" y="0"/>
                        <a:pt x="0" y="0"/>
                        <a:pt x="0" y="0"/>
                      </a:cubicBezTo>
                      <a:cubicBezTo>
                        <a:pt x="2" y="21"/>
                        <a:pt x="12" y="40"/>
                        <a:pt x="26" y="53"/>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6" name="Google Shape;416;p18"/>
                <p:cNvSpPr/>
                <p:nvPr/>
              </p:nvSpPr>
              <p:spPr>
                <a:xfrm>
                  <a:off x="3003550" y="6026150"/>
                  <a:ext cx="157163" cy="198438"/>
                </a:xfrm>
                <a:custGeom>
                  <a:rect b="b" l="l" r="r" t="t"/>
                  <a:pathLst>
                    <a:path extrusionOk="0" h="53" w="42">
                      <a:moveTo>
                        <a:pt x="26" y="0"/>
                      </a:moveTo>
                      <a:cubicBezTo>
                        <a:pt x="12" y="14"/>
                        <a:pt x="2" y="32"/>
                        <a:pt x="0" y="53"/>
                      </a:cubicBezTo>
                      <a:cubicBezTo>
                        <a:pt x="42" y="53"/>
                        <a:pt x="42" y="53"/>
                        <a:pt x="42" y="53"/>
                      </a:cubicBezTo>
                      <a:cubicBezTo>
                        <a:pt x="41" y="32"/>
                        <a:pt x="35" y="13"/>
                        <a:pt x="26" y="0"/>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7" name="Google Shape;417;p18"/>
                <p:cNvSpPr/>
                <p:nvPr/>
              </p:nvSpPr>
              <p:spPr>
                <a:xfrm>
                  <a:off x="3338512" y="6278563"/>
                  <a:ext cx="141288" cy="280988"/>
                </a:xfrm>
                <a:custGeom>
                  <a:rect b="b" l="l" r="r" t="t"/>
                  <a:pathLst>
                    <a:path extrusionOk="0" h="75" w="38">
                      <a:moveTo>
                        <a:pt x="0" y="75"/>
                      </a:moveTo>
                      <a:cubicBezTo>
                        <a:pt x="14" y="74"/>
                        <a:pt x="27" y="69"/>
                        <a:pt x="38" y="62"/>
                      </a:cubicBezTo>
                      <a:cubicBezTo>
                        <a:pt x="28" y="47"/>
                        <a:pt x="20" y="25"/>
                        <a:pt x="19" y="0"/>
                      </a:cubicBezTo>
                      <a:cubicBezTo>
                        <a:pt x="0" y="0"/>
                        <a:pt x="0" y="0"/>
                        <a:pt x="0" y="0"/>
                      </a:cubicBezTo>
                      <a:lnTo>
                        <a:pt x="0" y="75"/>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8" name="Google Shape;418;p18"/>
                <p:cNvSpPr/>
                <p:nvPr/>
              </p:nvSpPr>
              <p:spPr>
                <a:xfrm>
                  <a:off x="2782887" y="1574800"/>
                  <a:ext cx="561975" cy="447675"/>
                </a:xfrm>
                <a:custGeom>
                  <a:rect b="b" l="l" r="r" t="t"/>
                  <a:pathLst>
                    <a:path extrusionOk="0" h="119" w="150">
                      <a:moveTo>
                        <a:pt x="150" y="43"/>
                      </a:moveTo>
                      <a:cubicBezTo>
                        <a:pt x="135" y="27"/>
                        <a:pt x="135" y="27"/>
                        <a:pt x="135" y="27"/>
                      </a:cubicBezTo>
                      <a:cubicBezTo>
                        <a:pt x="122" y="1"/>
                        <a:pt x="122" y="1"/>
                        <a:pt x="122" y="1"/>
                      </a:cubicBezTo>
                      <a:cubicBezTo>
                        <a:pt x="122" y="27"/>
                        <a:pt x="122" y="27"/>
                        <a:pt x="122" y="27"/>
                      </a:cubicBezTo>
                      <a:cubicBezTo>
                        <a:pt x="125" y="34"/>
                        <a:pt x="125" y="34"/>
                        <a:pt x="125" y="34"/>
                      </a:cubicBezTo>
                      <a:cubicBezTo>
                        <a:pt x="122" y="34"/>
                        <a:pt x="122" y="34"/>
                        <a:pt x="122" y="34"/>
                      </a:cubicBezTo>
                      <a:cubicBezTo>
                        <a:pt x="122" y="67"/>
                        <a:pt x="122" y="67"/>
                        <a:pt x="122" y="67"/>
                      </a:cubicBezTo>
                      <a:cubicBezTo>
                        <a:pt x="137" y="67"/>
                        <a:pt x="137" y="67"/>
                        <a:pt x="137" y="67"/>
                      </a:cubicBezTo>
                      <a:cubicBezTo>
                        <a:pt x="137" y="83"/>
                        <a:pt x="137" y="83"/>
                        <a:pt x="137" y="83"/>
                      </a:cubicBezTo>
                      <a:cubicBezTo>
                        <a:pt x="137" y="83"/>
                        <a:pt x="137" y="83"/>
                        <a:pt x="137" y="83"/>
                      </a:cubicBezTo>
                      <a:cubicBezTo>
                        <a:pt x="122" y="83"/>
                        <a:pt x="122" y="83"/>
                        <a:pt x="122" y="83"/>
                      </a:cubicBezTo>
                      <a:cubicBezTo>
                        <a:pt x="122" y="119"/>
                        <a:pt x="122" y="119"/>
                        <a:pt x="122" y="119"/>
                      </a:cubicBezTo>
                      <a:cubicBezTo>
                        <a:pt x="143" y="119"/>
                        <a:pt x="143" y="119"/>
                        <a:pt x="143" y="119"/>
                      </a:cubicBezTo>
                      <a:cubicBezTo>
                        <a:pt x="147" y="119"/>
                        <a:pt x="150" y="116"/>
                        <a:pt x="150" y="112"/>
                      </a:cubicBezTo>
                      <a:cubicBezTo>
                        <a:pt x="150" y="95"/>
                        <a:pt x="150" y="95"/>
                        <a:pt x="150" y="95"/>
                      </a:cubicBezTo>
                      <a:lnTo>
                        <a:pt x="150" y="43"/>
                      </a:lnTo>
                      <a:close/>
                      <a:moveTo>
                        <a:pt x="122" y="1"/>
                      </a:moveTo>
                      <a:cubicBezTo>
                        <a:pt x="121" y="0"/>
                        <a:pt x="121" y="0"/>
                        <a:pt x="121" y="0"/>
                      </a:cubicBezTo>
                      <a:cubicBezTo>
                        <a:pt x="75" y="0"/>
                        <a:pt x="75" y="0"/>
                        <a:pt x="75" y="0"/>
                      </a:cubicBezTo>
                      <a:cubicBezTo>
                        <a:pt x="75" y="10"/>
                        <a:pt x="75" y="10"/>
                        <a:pt x="75" y="10"/>
                      </a:cubicBezTo>
                      <a:cubicBezTo>
                        <a:pt x="113" y="10"/>
                        <a:pt x="113" y="10"/>
                        <a:pt x="113" y="10"/>
                      </a:cubicBezTo>
                      <a:cubicBezTo>
                        <a:pt x="122" y="27"/>
                        <a:pt x="122" y="27"/>
                        <a:pt x="122" y="27"/>
                      </a:cubicBezTo>
                      <a:cubicBezTo>
                        <a:pt x="122" y="1"/>
                        <a:pt x="122" y="1"/>
                        <a:pt x="122" y="1"/>
                      </a:cubicBezTo>
                      <a:close/>
                      <a:moveTo>
                        <a:pt x="75" y="95"/>
                      </a:moveTo>
                      <a:cubicBezTo>
                        <a:pt x="114" y="95"/>
                        <a:pt x="114" y="95"/>
                        <a:pt x="114" y="95"/>
                      </a:cubicBezTo>
                      <a:cubicBezTo>
                        <a:pt x="114" y="112"/>
                        <a:pt x="114" y="112"/>
                        <a:pt x="114" y="112"/>
                      </a:cubicBezTo>
                      <a:cubicBezTo>
                        <a:pt x="114" y="116"/>
                        <a:pt x="117" y="119"/>
                        <a:pt x="121" y="119"/>
                      </a:cubicBezTo>
                      <a:cubicBezTo>
                        <a:pt x="122" y="119"/>
                        <a:pt x="122" y="119"/>
                        <a:pt x="122" y="119"/>
                      </a:cubicBezTo>
                      <a:cubicBezTo>
                        <a:pt x="122" y="83"/>
                        <a:pt x="122" y="83"/>
                        <a:pt x="122" y="83"/>
                      </a:cubicBezTo>
                      <a:cubicBezTo>
                        <a:pt x="107" y="83"/>
                        <a:pt x="107" y="83"/>
                        <a:pt x="107" y="83"/>
                      </a:cubicBezTo>
                      <a:cubicBezTo>
                        <a:pt x="107" y="67"/>
                        <a:pt x="107" y="67"/>
                        <a:pt x="107" y="67"/>
                      </a:cubicBezTo>
                      <a:cubicBezTo>
                        <a:pt x="122" y="67"/>
                        <a:pt x="122" y="67"/>
                        <a:pt x="122" y="67"/>
                      </a:cubicBezTo>
                      <a:cubicBezTo>
                        <a:pt x="122" y="34"/>
                        <a:pt x="122" y="34"/>
                        <a:pt x="122" y="34"/>
                      </a:cubicBezTo>
                      <a:cubicBezTo>
                        <a:pt x="75" y="34"/>
                        <a:pt x="75" y="34"/>
                        <a:pt x="75" y="34"/>
                      </a:cubicBezTo>
                      <a:lnTo>
                        <a:pt x="75" y="95"/>
                      </a:lnTo>
                      <a:close/>
                      <a:moveTo>
                        <a:pt x="75" y="0"/>
                      </a:moveTo>
                      <a:cubicBezTo>
                        <a:pt x="29" y="0"/>
                        <a:pt x="29" y="0"/>
                        <a:pt x="29" y="0"/>
                      </a:cubicBezTo>
                      <a:cubicBezTo>
                        <a:pt x="29" y="1"/>
                        <a:pt x="29" y="1"/>
                        <a:pt x="29" y="1"/>
                      </a:cubicBezTo>
                      <a:cubicBezTo>
                        <a:pt x="29" y="27"/>
                        <a:pt x="29" y="27"/>
                        <a:pt x="29" y="27"/>
                      </a:cubicBezTo>
                      <a:cubicBezTo>
                        <a:pt x="38" y="10"/>
                        <a:pt x="38" y="10"/>
                        <a:pt x="38" y="10"/>
                      </a:cubicBezTo>
                      <a:cubicBezTo>
                        <a:pt x="38" y="10"/>
                        <a:pt x="38" y="10"/>
                        <a:pt x="38" y="10"/>
                      </a:cubicBezTo>
                      <a:cubicBezTo>
                        <a:pt x="75" y="10"/>
                        <a:pt x="75" y="10"/>
                        <a:pt x="75" y="10"/>
                      </a:cubicBezTo>
                      <a:cubicBezTo>
                        <a:pt x="75" y="0"/>
                        <a:pt x="75" y="0"/>
                        <a:pt x="75" y="0"/>
                      </a:cubicBezTo>
                      <a:close/>
                      <a:moveTo>
                        <a:pt x="29" y="119"/>
                      </a:moveTo>
                      <a:cubicBezTo>
                        <a:pt x="29" y="119"/>
                        <a:pt x="29" y="119"/>
                        <a:pt x="29" y="119"/>
                      </a:cubicBezTo>
                      <a:cubicBezTo>
                        <a:pt x="33" y="119"/>
                        <a:pt x="36" y="116"/>
                        <a:pt x="36" y="112"/>
                      </a:cubicBezTo>
                      <a:cubicBezTo>
                        <a:pt x="36" y="95"/>
                        <a:pt x="36" y="95"/>
                        <a:pt x="36" y="95"/>
                      </a:cubicBezTo>
                      <a:cubicBezTo>
                        <a:pt x="75" y="95"/>
                        <a:pt x="75" y="95"/>
                        <a:pt x="75" y="95"/>
                      </a:cubicBezTo>
                      <a:cubicBezTo>
                        <a:pt x="75" y="34"/>
                        <a:pt x="75" y="34"/>
                        <a:pt x="75" y="34"/>
                      </a:cubicBezTo>
                      <a:cubicBezTo>
                        <a:pt x="29" y="34"/>
                        <a:pt x="29" y="34"/>
                        <a:pt x="29" y="34"/>
                      </a:cubicBezTo>
                      <a:cubicBezTo>
                        <a:pt x="29" y="67"/>
                        <a:pt x="29" y="67"/>
                        <a:pt x="29" y="67"/>
                      </a:cubicBezTo>
                      <a:cubicBezTo>
                        <a:pt x="44" y="67"/>
                        <a:pt x="44" y="67"/>
                        <a:pt x="44" y="67"/>
                      </a:cubicBezTo>
                      <a:cubicBezTo>
                        <a:pt x="44" y="83"/>
                        <a:pt x="44" y="83"/>
                        <a:pt x="44" y="83"/>
                      </a:cubicBezTo>
                      <a:cubicBezTo>
                        <a:pt x="44" y="83"/>
                        <a:pt x="44" y="83"/>
                        <a:pt x="44" y="83"/>
                      </a:cubicBezTo>
                      <a:cubicBezTo>
                        <a:pt x="29" y="83"/>
                        <a:pt x="29" y="83"/>
                        <a:pt x="29" y="83"/>
                      </a:cubicBezTo>
                      <a:lnTo>
                        <a:pt x="29" y="119"/>
                      </a:lnTo>
                      <a:close/>
                      <a:moveTo>
                        <a:pt x="29" y="1"/>
                      </a:moveTo>
                      <a:cubicBezTo>
                        <a:pt x="15" y="27"/>
                        <a:pt x="15" y="27"/>
                        <a:pt x="15" y="27"/>
                      </a:cubicBezTo>
                      <a:cubicBezTo>
                        <a:pt x="0" y="43"/>
                        <a:pt x="0" y="43"/>
                        <a:pt x="0" y="43"/>
                      </a:cubicBezTo>
                      <a:cubicBezTo>
                        <a:pt x="0" y="91"/>
                        <a:pt x="0" y="91"/>
                        <a:pt x="0" y="91"/>
                      </a:cubicBezTo>
                      <a:cubicBezTo>
                        <a:pt x="0" y="95"/>
                        <a:pt x="0" y="95"/>
                        <a:pt x="0" y="95"/>
                      </a:cubicBezTo>
                      <a:cubicBezTo>
                        <a:pt x="0" y="112"/>
                        <a:pt x="0" y="112"/>
                        <a:pt x="0" y="112"/>
                      </a:cubicBezTo>
                      <a:cubicBezTo>
                        <a:pt x="0" y="116"/>
                        <a:pt x="3" y="119"/>
                        <a:pt x="7" y="119"/>
                      </a:cubicBezTo>
                      <a:cubicBezTo>
                        <a:pt x="29" y="119"/>
                        <a:pt x="29" y="119"/>
                        <a:pt x="29" y="119"/>
                      </a:cubicBezTo>
                      <a:cubicBezTo>
                        <a:pt x="29" y="83"/>
                        <a:pt x="29" y="83"/>
                        <a:pt x="29" y="83"/>
                      </a:cubicBezTo>
                      <a:cubicBezTo>
                        <a:pt x="14" y="83"/>
                        <a:pt x="14" y="83"/>
                        <a:pt x="14" y="83"/>
                      </a:cubicBezTo>
                      <a:cubicBezTo>
                        <a:pt x="14" y="67"/>
                        <a:pt x="14" y="67"/>
                        <a:pt x="14" y="67"/>
                      </a:cubicBezTo>
                      <a:cubicBezTo>
                        <a:pt x="29" y="67"/>
                        <a:pt x="29" y="67"/>
                        <a:pt x="29" y="67"/>
                      </a:cubicBezTo>
                      <a:cubicBezTo>
                        <a:pt x="29" y="34"/>
                        <a:pt x="29" y="34"/>
                        <a:pt x="29" y="34"/>
                      </a:cubicBezTo>
                      <a:cubicBezTo>
                        <a:pt x="25" y="34"/>
                        <a:pt x="25" y="34"/>
                        <a:pt x="25" y="34"/>
                      </a:cubicBezTo>
                      <a:cubicBezTo>
                        <a:pt x="29" y="27"/>
                        <a:pt x="29" y="27"/>
                        <a:pt x="29" y="27"/>
                      </a:cubicBezTo>
                      <a:lnTo>
                        <a:pt x="29" y="1"/>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19" name="Google Shape;419;p18"/>
                <p:cNvSpPr/>
                <p:nvPr/>
              </p:nvSpPr>
              <p:spPr>
                <a:xfrm>
                  <a:off x="4849812" y="5561013"/>
                  <a:ext cx="236538" cy="242888"/>
                </a:xfrm>
                <a:custGeom>
                  <a:rect b="b" l="l" r="r" t="t"/>
                  <a:pathLst>
                    <a:path extrusionOk="0" h="65" w="63">
                      <a:moveTo>
                        <a:pt x="14" y="59"/>
                      </a:moveTo>
                      <a:cubicBezTo>
                        <a:pt x="19" y="63"/>
                        <a:pt x="25" y="65"/>
                        <a:pt x="31" y="65"/>
                      </a:cubicBezTo>
                      <a:cubicBezTo>
                        <a:pt x="49" y="65"/>
                        <a:pt x="63" y="50"/>
                        <a:pt x="63" y="33"/>
                      </a:cubicBezTo>
                      <a:cubicBezTo>
                        <a:pt x="63" y="15"/>
                        <a:pt x="49" y="0"/>
                        <a:pt x="31" y="0"/>
                      </a:cubicBezTo>
                      <a:cubicBezTo>
                        <a:pt x="15" y="0"/>
                        <a:pt x="2" y="12"/>
                        <a:pt x="0" y="28"/>
                      </a:cubicBezTo>
                      <a:cubicBezTo>
                        <a:pt x="31" y="28"/>
                        <a:pt x="31" y="28"/>
                        <a:pt x="31" y="28"/>
                      </a:cubicBezTo>
                      <a:cubicBezTo>
                        <a:pt x="42" y="28"/>
                        <a:pt x="42" y="28"/>
                        <a:pt x="42" y="28"/>
                      </a:cubicBezTo>
                      <a:cubicBezTo>
                        <a:pt x="35" y="36"/>
                        <a:pt x="35" y="36"/>
                        <a:pt x="35" y="36"/>
                      </a:cubicBezTo>
                      <a:lnTo>
                        <a:pt x="14" y="59"/>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0" name="Google Shape;420;p18"/>
                <p:cNvSpPr/>
                <p:nvPr/>
              </p:nvSpPr>
              <p:spPr>
                <a:xfrm>
                  <a:off x="4471987" y="5684838"/>
                  <a:ext cx="495300" cy="465138"/>
                </a:xfrm>
                <a:custGeom>
                  <a:rect b="b" l="l" r="r" t="t"/>
                  <a:pathLst>
                    <a:path extrusionOk="0" h="124" w="132">
                      <a:moveTo>
                        <a:pt x="59" y="66"/>
                      </a:moveTo>
                      <a:cubicBezTo>
                        <a:pt x="59" y="70"/>
                        <a:pt x="59" y="70"/>
                        <a:pt x="59" y="70"/>
                      </a:cubicBezTo>
                      <a:cubicBezTo>
                        <a:pt x="59" y="73"/>
                        <a:pt x="59" y="73"/>
                        <a:pt x="59" y="73"/>
                      </a:cubicBezTo>
                      <a:cubicBezTo>
                        <a:pt x="59" y="113"/>
                        <a:pt x="59" y="113"/>
                        <a:pt x="59" y="113"/>
                      </a:cubicBezTo>
                      <a:cubicBezTo>
                        <a:pt x="50" y="114"/>
                        <a:pt x="44" y="119"/>
                        <a:pt x="44" y="124"/>
                      </a:cubicBezTo>
                      <a:cubicBezTo>
                        <a:pt x="87" y="124"/>
                        <a:pt x="87" y="124"/>
                        <a:pt x="87" y="124"/>
                      </a:cubicBezTo>
                      <a:cubicBezTo>
                        <a:pt x="87" y="119"/>
                        <a:pt x="81" y="115"/>
                        <a:pt x="73" y="113"/>
                      </a:cubicBezTo>
                      <a:cubicBezTo>
                        <a:pt x="73" y="73"/>
                        <a:pt x="73" y="73"/>
                        <a:pt x="73" y="73"/>
                      </a:cubicBezTo>
                      <a:cubicBezTo>
                        <a:pt x="73" y="70"/>
                        <a:pt x="73" y="70"/>
                        <a:pt x="73" y="70"/>
                      </a:cubicBezTo>
                      <a:cubicBezTo>
                        <a:pt x="73" y="66"/>
                        <a:pt x="73" y="66"/>
                        <a:pt x="73" y="66"/>
                      </a:cubicBezTo>
                      <a:cubicBezTo>
                        <a:pt x="111" y="24"/>
                        <a:pt x="111" y="24"/>
                        <a:pt x="111" y="24"/>
                      </a:cubicBezTo>
                      <a:cubicBezTo>
                        <a:pt x="132" y="0"/>
                        <a:pt x="132" y="0"/>
                        <a:pt x="132" y="0"/>
                      </a:cubicBezTo>
                      <a:cubicBezTo>
                        <a:pt x="100" y="0"/>
                        <a:pt x="100" y="0"/>
                        <a:pt x="100" y="0"/>
                      </a:cubicBezTo>
                      <a:cubicBezTo>
                        <a:pt x="0" y="0"/>
                        <a:pt x="0" y="0"/>
                        <a:pt x="0" y="0"/>
                      </a:cubicBezTo>
                      <a:lnTo>
                        <a:pt x="59" y="66"/>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1" name="Google Shape;421;p18"/>
                <p:cNvSpPr/>
                <p:nvPr/>
              </p:nvSpPr>
              <p:spPr>
                <a:xfrm>
                  <a:off x="4868862" y="174625"/>
                  <a:ext cx="585900" cy="66600"/>
                </a:xfrm>
                <a:prstGeom prst="rect">
                  <a:avLst/>
                </a:pr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2" name="Google Shape;422;p18"/>
                <p:cNvSpPr/>
                <p:nvPr/>
              </p:nvSpPr>
              <p:spPr>
                <a:xfrm>
                  <a:off x="4868862" y="312738"/>
                  <a:ext cx="585788" cy="236538"/>
                </a:xfrm>
                <a:custGeom>
                  <a:rect b="b" l="l" r="r" t="t"/>
                  <a:pathLst>
                    <a:path extrusionOk="0" h="149" w="369">
                      <a:moveTo>
                        <a:pt x="312" y="149"/>
                      </a:moveTo>
                      <a:lnTo>
                        <a:pt x="369" y="149"/>
                      </a:lnTo>
                      <a:lnTo>
                        <a:pt x="369" y="0"/>
                      </a:lnTo>
                      <a:lnTo>
                        <a:pt x="312" y="0"/>
                      </a:lnTo>
                      <a:lnTo>
                        <a:pt x="312" y="71"/>
                      </a:lnTo>
                      <a:lnTo>
                        <a:pt x="312" y="71"/>
                      </a:lnTo>
                      <a:lnTo>
                        <a:pt x="341" y="100"/>
                      </a:lnTo>
                      <a:lnTo>
                        <a:pt x="312" y="126"/>
                      </a:lnTo>
                      <a:lnTo>
                        <a:pt x="312" y="149"/>
                      </a:lnTo>
                      <a:close/>
                      <a:moveTo>
                        <a:pt x="0" y="149"/>
                      </a:moveTo>
                      <a:lnTo>
                        <a:pt x="312" y="149"/>
                      </a:lnTo>
                      <a:lnTo>
                        <a:pt x="312" y="126"/>
                      </a:lnTo>
                      <a:lnTo>
                        <a:pt x="286" y="100"/>
                      </a:lnTo>
                      <a:lnTo>
                        <a:pt x="312" y="71"/>
                      </a:lnTo>
                      <a:lnTo>
                        <a:pt x="312" y="0"/>
                      </a:lnTo>
                      <a:lnTo>
                        <a:pt x="0" y="0"/>
                      </a:lnTo>
                      <a:lnTo>
                        <a:pt x="0" y="149"/>
                      </a:lnTo>
                      <a:lnTo>
                        <a:pt x="0" y="149"/>
                      </a:lnTo>
                      <a:close/>
                      <a:moveTo>
                        <a:pt x="312" y="71"/>
                      </a:moveTo>
                      <a:lnTo>
                        <a:pt x="312" y="71"/>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3" name="Google Shape;423;p18"/>
                <p:cNvSpPr/>
                <p:nvPr/>
              </p:nvSpPr>
              <p:spPr>
                <a:xfrm>
                  <a:off x="4868862" y="312738"/>
                  <a:ext cx="585788" cy="236538"/>
                </a:xfrm>
                <a:custGeom>
                  <a:rect b="b" l="l" r="r" t="t"/>
                  <a:pathLst>
                    <a:path extrusionOk="0" h="149" w="369">
                      <a:moveTo>
                        <a:pt x="312" y="149"/>
                      </a:moveTo>
                      <a:lnTo>
                        <a:pt x="369" y="149"/>
                      </a:lnTo>
                      <a:lnTo>
                        <a:pt x="369" y="0"/>
                      </a:lnTo>
                      <a:lnTo>
                        <a:pt x="312" y="0"/>
                      </a:lnTo>
                      <a:lnTo>
                        <a:pt x="312" y="71"/>
                      </a:lnTo>
                      <a:lnTo>
                        <a:pt x="312" y="71"/>
                      </a:lnTo>
                      <a:lnTo>
                        <a:pt x="341" y="100"/>
                      </a:lnTo>
                      <a:lnTo>
                        <a:pt x="312" y="126"/>
                      </a:lnTo>
                      <a:lnTo>
                        <a:pt x="312" y="149"/>
                      </a:lnTo>
                      <a:moveTo>
                        <a:pt x="0" y="149"/>
                      </a:moveTo>
                      <a:lnTo>
                        <a:pt x="312" y="149"/>
                      </a:lnTo>
                      <a:lnTo>
                        <a:pt x="312" y="126"/>
                      </a:lnTo>
                      <a:lnTo>
                        <a:pt x="286" y="100"/>
                      </a:lnTo>
                      <a:lnTo>
                        <a:pt x="312" y="71"/>
                      </a:lnTo>
                      <a:lnTo>
                        <a:pt x="312" y="0"/>
                      </a:lnTo>
                      <a:lnTo>
                        <a:pt x="0" y="0"/>
                      </a:lnTo>
                      <a:lnTo>
                        <a:pt x="0" y="149"/>
                      </a:lnTo>
                      <a:lnTo>
                        <a:pt x="0" y="149"/>
                      </a:lnTo>
                      <a:moveTo>
                        <a:pt x="312" y="71"/>
                      </a:moveTo>
                      <a:lnTo>
                        <a:pt x="312" y="71"/>
                      </a:lnTo>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4" name="Google Shape;424;p18"/>
                <p:cNvSpPr/>
                <p:nvPr/>
              </p:nvSpPr>
              <p:spPr>
                <a:xfrm>
                  <a:off x="7432675" y="1597025"/>
                  <a:ext cx="404813" cy="365125"/>
                </a:xfrm>
                <a:custGeom>
                  <a:rect b="b" l="l" r="r" t="t"/>
                  <a:pathLst>
                    <a:path extrusionOk="0" h="230" w="255">
                      <a:moveTo>
                        <a:pt x="0" y="93"/>
                      </a:moveTo>
                      <a:lnTo>
                        <a:pt x="0" y="197"/>
                      </a:lnTo>
                      <a:lnTo>
                        <a:pt x="5" y="197"/>
                      </a:lnTo>
                      <a:lnTo>
                        <a:pt x="40" y="197"/>
                      </a:lnTo>
                      <a:lnTo>
                        <a:pt x="52" y="197"/>
                      </a:lnTo>
                      <a:lnTo>
                        <a:pt x="52" y="209"/>
                      </a:lnTo>
                      <a:lnTo>
                        <a:pt x="52" y="230"/>
                      </a:lnTo>
                      <a:lnTo>
                        <a:pt x="64" y="230"/>
                      </a:lnTo>
                      <a:lnTo>
                        <a:pt x="64" y="209"/>
                      </a:lnTo>
                      <a:lnTo>
                        <a:pt x="64" y="197"/>
                      </a:lnTo>
                      <a:lnTo>
                        <a:pt x="76" y="197"/>
                      </a:lnTo>
                      <a:lnTo>
                        <a:pt x="111" y="197"/>
                      </a:lnTo>
                      <a:lnTo>
                        <a:pt x="120" y="197"/>
                      </a:lnTo>
                      <a:lnTo>
                        <a:pt x="120" y="209"/>
                      </a:lnTo>
                      <a:lnTo>
                        <a:pt x="120" y="230"/>
                      </a:lnTo>
                      <a:lnTo>
                        <a:pt x="135" y="230"/>
                      </a:lnTo>
                      <a:lnTo>
                        <a:pt x="135" y="209"/>
                      </a:lnTo>
                      <a:lnTo>
                        <a:pt x="135" y="197"/>
                      </a:lnTo>
                      <a:lnTo>
                        <a:pt x="144" y="197"/>
                      </a:lnTo>
                      <a:lnTo>
                        <a:pt x="182" y="197"/>
                      </a:lnTo>
                      <a:lnTo>
                        <a:pt x="191" y="197"/>
                      </a:lnTo>
                      <a:lnTo>
                        <a:pt x="191" y="209"/>
                      </a:lnTo>
                      <a:lnTo>
                        <a:pt x="191" y="230"/>
                      </a:lnTo>
                      <a:lnTo>
                        <a:pt x="206" y="230"/>
                      </a:lnTo>
                      <a:lnTo>
                        <a:pt x="206" y="209"/>
                      </a:lnTo>
                      <a:lnTo>
                        <a:pt x="206" y="197"/>
                      </a:lnTo>
                      <a:lnTo>
                        <a:pt x="215" y="197"/>
                      </a:lnTo>
                      <a:lnTo>
                        <a:pt x="251" y="197"/>
                      </a:lnTo>
                      <a:lnTo>
                        <a:pt x="255" y="197"/>
                      </a:lnTo>
                      <a:lnTo>
                        <a:pt x="255" y="93"/>
                      </a:lnTo>
                      <a:lnTo>
                        <a:pt x="239" y="93"/>
                      </a:lnTo>
                      <a:lnTo>
                        <a:pt x="239" y="116"/>
                      </a:lnTo>
                      <a:lnTo>
                        <a:pt x="215" y="116"/>
                      </a:lnTo>
                      <a:lnTo>
                        <a:pt x="215" y="93"/>
                      </a:lnTo>
                      <a:lnTo>
                        <a:pt x="189" y="93"/>
                      </a:lnTo>
                      <a:lnTo>
                        <a:pt x="189" y="116"/>
                      </a:lnTo>
                      <a:lnTo>
                        <a:pt x="165" y="116"/>
                      </a:lnTo>
                      <a:lnTo>
                        <a:pt x="165" y="93"/>
                      </a:lnTo>
                      <a:lnTo>
                        <a:pt x="144" y="93"/>
                      </a:lnTo>
                      <a:lnTo>
                        <a:pt x="144" y="0"/>
                      </a:lnTo>
                      <a:lnTo>
                        <a:pt x="111" y="0"/>
                      </a:lnTo>
                      <a:lnTo>
                        <a:pt x="111" y="93"/>
                      </a:lnTo>
                      <a:lnTo>
                        <a:pt x="90" y="93"/>
                      </a:lnTo>
                      <a:lnTo>
                        <a:pt x="90" y="116"/>
                      </a:lnTo>
                      <a:lnTo>
                        <a:pt x="66" y="116"/>
                      </a:lnTo>
                      <a:lnTo>
                        <a:pt x="66" y="93"/>
                      </a:lnTo>
                      <a:lnTo>
                        <a:pt x="40" y="93"/>
                      </a:lnTo>
                      <a:lnTo>
                        <a:pt x="40" y="116"/>
                      </a:lnTo>
                      <a:lnTo>
                        <a:pt x="16" y="116"/>
                      </a:lnTo>
                      <a:lnTo>
                        <a:pt x="16" y="93"/>
                      </a:lnTo>
                      <a:lnTo>
                        <a:pt x="0" y="9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5" name="Google Shape;425;p18"/>
                <p:cNvSpPr/>
                <p:nvPr/>
              </p:nvSpPr>
              <p:spPr>
                <a:xfrm>
                  <a:off x="7346950" y="1928813"/>
                  <a:ext cx="577850" cy="296863"/>
                </a:xfrm>
                <a:custGeom>
                  <a:rect b="b" l="l" r="r" t="t"/>
                  <a:pathLst>
                    <a:path extrusionOk="0" h="187" w="364">
                      <a:moveTo>
                        <a:pt x="364" y="0"/>
                      </a:moveTo>
                      <a:lnTo>
                        <a:pt x="340" y="0"/>
                      </a:lnTo>
                      <a:lnTo>
                        <a:pt x="340" y="30"/>
                      </a:lnTo>
                      <a:lnTo>
                        <a:pt x="309" y="30"/>
                      </a:lnTo>
                      <a:lnTo>
                        <a:pt x="305" y="30"/>
                      </a:lnTo>
                      <a:lnTo>
                        <a:pt x="305" y="0"/>
                      </a:lnTo>
                      <a:lnTo>
                        <a:pt x="269" y="0"/>
                      </a:lnTo>
                      <a:lnTo>
                        <a:pt x="269" y="30"/>
                      </a:lnTo>
                      <a:lnTo>
                        <a:pt x="236" y="30"/>
                      </a:lnTo>
                      <a:lnTo>
                        <a:pt x="236" y="0"/>
                      </a:lnTo>
                      <a:lnTo>
                        <a:pt x="198" y="0"/>
                      </a:lnTo>
                      <a:lnTo>
                        <a:pt x="198" y="30"/>
                      </a:lnTo>
                      <a:lnTo>
                        <a:pt x="165" y="30"/>
                      </a:lnTo>
                      <a:lnTo>
                        <a:pt x="165" y="0"/>
                      </a:lnTo>
                      <a:lnTo>
                        <a:pt x="130" y="0"/>
                      </a:lnTo>
                      <a:lnTo>
                        <a:pt x="130" y="30"/>
                      </a:lnTo>
                      <a:lnTo>
                        <a:pt x="94" y="30"/>
                      </a:lnTo>
                      <a:lnTo>
                        <a:pt x="94" y="0"/>
                      </a:lnTo>
                      <a:lnTo>
                        <a:pt x="59" y="0"/>
                      </a:lnTo>
                      <a:lnTo>
                        <a:pt x="59" y="30"/>
                      </a:lnTo>
                      <a:lnTo>
                        <a:pt x="54" y="30"/>
                      </a:lnTo>
                      <a:lnTo>
                        <a:pt x="26" y="30"/>
                      </a:lnTo>
                      <a:lnTo>
                        <a:pt x="26" y="0"/>
                      </a:lnTo>
                      <a:lnTo>
                        <a:pt x="0" y="0"/>
                      </a:lnTo>
                      <a:lnTo>
                        <a:pt x="0" y="187"/>
                      </a:lnTo>
                      <a:lnTo>
                        <a:pt x="139" y="187"/>
                      </a:lnTo>
                      <a:lnTo>
                        <a:pt x="139" y="113"/>
                      </a:lnTo>
                      <a:lnTo>
                        <a:pt x="234" y="113"/>
                      </a:lnTo>
                      <a:lnTo>
                        <a:pt x="234" y="187"/>
                      </a:lnTo>
                      <a:lnTo>
                        <a:pt x="364" y="187"/>
                      </a:lnTo>
                      <a:lnTo>
                        <a:pt x="364"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6" name="Google Shape;426;p18"/>
                <p:cNvSpPr/>
                <p:nvPr/>
              </p:nvSpPr>
              <p:spPr>
                <a:xfrm>
                  <a:off x="7688262" y="1612900"/>
                  <a:ext cx="165100" cy="104775"/>
                </a:xfrm>
                <a:custGeom>
                  <a:rect b="b" l="l" r="r" t="t"/>
                  <a:pathLst>
                    <a:path extrusionOk="0" h="66" w="104">
                      <a:moveTo>
                        <a:pt x="0" y="0"/>
                      </a:moveTo>
                      <a:lnTo>
                        <a:pt x="0" y="66"/>
                      </a:lnTo>
                      <a:lnTo>
                        <a:pt x="104" y="33"/>
                      </a:lnTo>
                      <a:lnTo>
                        <a:pt x="0"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7" name="Google Shape;427;p18"/>
                <p:cNvSpPr/>
                <p:nvPr/>
              </p:nvSpPr>
              <p:spPr>
                <a:xfrm>
                  <a:off x="6862762" y="1241425"/>
                  <a:ext cx="592138" cy="157163"/>
                </a:xfrm>
                <a:custGeom>
                  <a:rect b="b" l="l" r="r" t="t"/>
                  <a:pathLst>
                    <a:path extrusionOk="0" h="99" w="373">
                      <a:moveTo>
                        <a:pt x="49" y="99"/>
                      </a:moveTo>
                      <a:lnTo>
                        <a:pt x="59" y="99"/>
                      </a:lnTo>
                      <a:lnTo>
                        <a:pt x="314" y="99"/>
                      </a:lnTo>
                      <a:lnTo>
                        <a:pt x="319" y="99"/>
                      </a:lnTo>
                      <a:lnTo>
                        <a:pt x="373" y="0"/>
                      </a:lnTo>
                      <a:lnTo>
                        <a:pt x="371" y="0"/>
                      </a:lnTo>
                      <a:lnTo>
                        <a:pt x="316" y="0"/>
                      </a:lnTo>
                      <a:lnTo>
                        <a:pt x="271" y="0"/>
                      </a:lnTo>
                      <a:lnTo>
                        <a:pt x="99" y="0"/>
                      </a:lnTo>
                      <a:lnTo>
                        <a:pt x="56" y="0"/>
                      </a:lnTo>
                      <a:lnTo>
                        <a:pt x="0" y="0"/>
                      </a:lnTo>
                      <a:lnTo>
                        <a:pt x="49" y="99"/>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8" name="Google Shape;428;p18"/>
                <p:cNvSpPr/>
                <p:nvPr/>
              </p:nvSpPr>
              <p:spPr>
                <a:xfrm>
                  <a:off x="6858000" y="1274763"/>
                  <a:ext cx="593725" cy="280988"/>
                </a:xfrm>
                <a:custGeom>
                  <a:rect b="b" l="l" r="r" t="t"/>
                  <a:pathLst>
                    <a:path extrusionOk="0" h="75" w="158">
                      <a:moveTo>
                        <a:pt x="0" y="75"/>
                      </a:moveTo>
                      <a:cubicBezTo>
                        <a:pt x="158" y="75"/>
                        <a:pt x="158" y="75"/>
                        <a:pt x="158" y="75"/>
                      </a:cubicBezTo>
                      <a:cubicBezTo>
                        <a:pt x="158" y="0"/>
                        <a:pt x="158" y="0"/>
                        <a:pt x="158" y="0"/>
                      </a:cubicBezTo>
                      <a:cubicBezTo>
                        <a:pt x="140" y="35"/>
                        <a:pt x="140" y="35"/>
                        <a:pt x="140" y="35"/>
                      </a:cubicBezTo>
                      <a:cubicBezTo>
                        <a:pt x="139" y="37"/>
                        <a:pt x="139" y="37"/>
                        <a:pt x="139" y="37"/>
                      </a:cubicBezTo>
                      <a:cubicBezTo>
                        <a:pt x="136" y="37"/>
                        <a:pt x="136" y="37"/>
                        <a:pt x="136" y="37"/>
                      </a:cubicBezTo>
                      <a:cubicBezTo>
                        <a:pt x="131" y="37"/>
                        <a:pt x="131" y="37"/>
                        <a:pt x="131" y="37"/>
                      </a:cubicBezTo>
                      <a:cubicBezTo>
                        <a:pt x="92" y="37"/>
                        <a:pt x="92" y="37"/>
                        <a:pt x="92" y="37"/>
                      </a:cubicBezTo>
                      <a:cubicBezTo>
                        <a:pt x="92" y="38"/>
                        <a:pt x="92" y="38"/>
                        <a:pt x="92" y="39"/>
                      </a:cubicBezTo>
                      <a:cubicBezTo>
                        <a:pt x="92" y="42"/>
                        <a:pt x="91" y="44"/>
                        <a:pt x="90" y="46"/>
                      </a:cubicBezTo>
                      <a:cubicBezTo>
                        <a:pt x="88" y="50"/>
                        <a:pt x="84" y="51"/>
                        <a:pt x="80" y="51"/>
                      </a:cubicBezTo>
                      <a:cubicBezTo>
                        <a:pt x="75" y="51"/>
                        <a:pt x="72" y="50"/>
                        <a:pt x="69" y="46"/>
                      </a:cubicBezTo>
                      <a:cubicBezTo>
                        <a:pt x="68" y="44"/>
                        <a:pt x="67" y="42"/>
                        <a:pt x="67" y="39"/>
                      </a:cubicBezTo>
                      <a:cubicBezTo>
                        <a:pt x="67" y="38"/>
                        <a:pt x="68" y="38"/>
                        <a:pt x="68" y="37"/>
                      </a:cubicBezTo>
                      <a:cubicBezTo>
                        <a:pt x="29" y="37"/>
                        <a:pt x="29" y="37"/>
                        <a:pt x="29" y="37"/>
                      </a:cubicBezTo>
                      <a:cubicBezTo>
                        <a:pt x="22" y="37"/>
                        <a:pt x="22" y="37"/>
                        <a:pt x="22" y="37"/>
                      </a:cubicBezTo>
                      <a:cubicBezTo>
                        <a:pt x="19" y="37"/>
                        <a:pt x="19" y="37"/>
                        <a:pt x="19" y="37"/>
                      </a:cubicBezTo>
                      <a:cubicBezTo>
                        <a:pt x="18" y="35"/>
                        <a:pt x="18" y="35"/>
                        <a:pt x="18" y="35"/>
                      </a:cubicBezTo>
                      <a:cubicBezTo>
                        <a:pt x="0" y="1"/>
                        <a:pt x="0" y="1"/>
                        <a:pt x="0" y="1"/>
                      </a:cubicBezTo>
                      <a:lnTo>
                        <a:pt x="0" y="75"/>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9" name="Google Shape;429;p18"/>
                <p:cNvSpPr/>
                <p:nvPr/>
              </p:nvSpPr>
              <p:spPr>
                <a:xfrm>
                  <a:off x="6951662" y="1027113"/>
                  <a:ext cx="412750" cy="195263"/>
                </a:xfrm>
                <a:custGeom>
                  <a:rect b="b" l="l" r="r" t="t"/>
                  <a:pathLst>
                    <a:path extrusionOk="0" h="52" w="110">
                      <a:moveTo>
                        <a:pt x="110" y="52"/>
                      </a:moveTo>
                      <a:cubicBezTo>
                        <a:pt x="110" y="23"/>
                        <a:pt x="110" y="23"/>
                        <a:pt x="110" y="23"/>
                      </a:cubicBezTo>
                      <a:cubicBezTo>
                        <a:pt x="110" y="11"/>
                        <a:pt x="101" y="0"/>
                        <a:pt x="89" y="0"/>
                      </a:cubicBezTo>
                      <a:cubicBezTo>
                        <a:pt x="21" y="0"/>
                        <a:pt x="21" y="0"/>
                        <a:pt x="21" y="0"/>
                      </a:cubicBezTo>
                      <a:cubicBezTo>
                        <a:pt x="9" y="0"/>
                        <a:pt x="0" y="11"/>
                        <a:pt x="0" y="23"/>
                      </a:cubicBezTo>
                      <a:cubicBezTo>
                        <a:pt x="0" y="52"/>
                        <a:pt x="0" y="52"/>
                        <a:pt x="0" y="52"/>
                      </a:cubicBezTo>
                      <a:cubicBezTo>
                        <a:pt x="18" y="52"/>
                        <a:pt x="18" y="52"/>
                        <a:pt x="18" y="52"/>
                      </a:cubicBezTo>
                      <a:cubicBezTo>
                        <a:pt x="18" y="23"/>
                        <a:pt x="18" y="23"/>
                        <a:pt x="18" y="23"/>
                      </a:cubicBezTo>
                      <a:cubicBezTo>
                        <a:pt x="18" y="21"/>
                        <a:pt x="19" y="19"/>
                        <a:pt x="21" y="19"/>
                      </a:cubicBezTo>
                      <a:cubicBezTo>
                        <a:pt x="89" y="19"/>
                        <a:pt x="89" y="19"/>
                        <a:pt x="89" y="19"/>
                      </a:cubicBezTo>
                      <a:cubicBezTo>
                        <a:pt x="90" y="19"/>
                        <a:pt x="91" y="21"/>
                        <a:pt x="91" y="23"/>
                      </a:cubicBezTo>
                      <a:cubicBezTo>
                        <a:pt x="91" y="52"/>
                        <a:pt x="91" y="52"/>
                        <a:pt x="91" y="52"/>
                      </a:cubicBezTo>
                      <a:lnTo>
                        <a:pt x="110" y="52"/>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0" name="Google Shape;430;p18"/>
                <p:cNvSpPr/>
                <p:nvPr/>
              </p:nvSpPr>
              <p:spPr>
                <a:xfrm>
                  <a:off x="6711950" y="628650"/>
                  <a:ext cx="198438" cy="217488"/>
                </a:xfrm>
                <a:custGeom>
                  <a:rect b="b" l="l" r="r" t="t"/>
                  <a:pathLst>
                    <a:path extrusionOk="0" h="58" w="53">
                      <a:moveTo>
                        <a:pt x="34" y="0"/>
                      </a:moveTo>
                      <a:cubicBezTo>
                        <a:pt x="30" y="7"/>
                        <a:pt x="23" y="12"/>
                        <a:pt x="15" y="15"/>
                      </a:cubicBezTo>
                      <a:cubicBezTo>
                        <a:pt x="12" y="16"/>
                        <a:pt x="10" y="17"/>
                        <a:pt x="7" y="17"/>
                      </a:cubicBezTo>
                      <a:cubicBezTo>
                        <a:pt x="7" y="17"/>
                        <a:pt x="7" y="18"/>
                        <a:pt x="7" y="18"/>
                      </a:cubicBezTo>
                      <a:cubicBezTo>
                        <a:pt x="0" y="32"/>
                        <a:pt x="4" y="47"/>
                        <a:pt x="15" y="53"/>
                      </a:cubicBezTo>
                      <a:cubicBezTo>
                        <a:pt x="25" y="58"/>
                        <a:pt x="40" y="50"/>
                        <a:pt x="46" y="36"/>
                      </a:cubicBezTo>
                      <a:cubicBezTo>
                        <a:pt x="53" y="22"/>
                        <a:pt x="50" y="7"/>
                        <a:pt x="39" y="1"/>
                      </a:cubicBezTo>
                      <a:cubicBezTo>
                        <a:pt x="37" y="1"/>
                        <a:pt x="36" y="0"/>
                        <a:pt x="34" y="0"/>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1" name="Google Shape;431;p18"/>
                <p:cNvSpPr/>
                <p:nvPr/>
              </p:nvSpPr>
              <p:spPr>
                <a:xfrm>
                  <a:off x="6467475" y="369888"/>
                  <a:ext cx="398463" cy="311150"/>
                </a:xfrm>
                <a:custGeom>
                  <a:rect b="b" l="l" r="r" t="t"/>
                  <a:pathLst>
                    <a:path extrusionOk="0" h="83" w="106">
                      <a:moveTo>
                        <a:pt x="37" y="76"/>
                      </a:moveTo>
                      <a:cubicBezTo>
                        <a:pt x="50" y="82"/>
                        <a:pt x="65" y="83"/>
                        <a:pt x="76" y="80"/>
                      </a:cubicBezTo>
                      <a:cubicBezTo>
                        <a:pt x="77" y="80"/>
                        <a:pt x="77" y="79"/>
                        <a:pt x="78" y="79"/>
                      </a:cubicBezTo>
                      <a:cubicBezTo>
                        <a:pt x="84" y="77"/>
                        <a:pt x="89" y="74"/>
                        <a:pt x="93" y="69"/>
                      </a:cubicBezTo>
                      <a:cubicBezTo>
                        <a:pt x="94" y="67"/>
                        <a:pt x="96" y="65"/>
                        <a:pt x="97" y="63"/>
                      </a:cubicBezTo>
                      <a:cubicBezTo>
                        <a:pt x="106" y="44"/>
                        <a:pt x="93" y="19"/>
                        <a:pt x="69" y="8"/>
                      </a:cubicBezTo>
                      <a:cubicBezTo>
                        <a:pt x="54" y="1"/>
                        <a:pt x="39" y="0"/>
                        <a:pt x="27" y="5"/>
                      </a:cubicBezTo>
                      <a:cubicBezTo>
                        <a:pt x="19" y="8"/>
                        <a:pt x="12" y="13"/>
                        <a:pt x="8" y="21"/>
                      </a:cubicBezTo>
                      <a:cubicBezTo>
                        <a:pt x="0" y="40"/>
                        <a:pt x="12" y="65"/>
                        <a:pt x="37" y="76"/>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2" name="Google Shape;432;p18"/>
                <p:cNvSpPr/>
                <p:nvPr/>
              </p:nvSpPr>
              <p:spPr>
                <a:xfrm>
                  <a:off x="6956425" y="560388"/>
                  <a:ext cx="231775" cy="173038"/>
                </a:xfrm>
                <a:custGeom>
                  <a:rect b="b" l="l" r="r" t="t"/>
                  <a:pathLst>
                    <a:path extrusionOk="0" h="46" w="62">
                      <a:moveTo>
                        <a:pt x="56" y="32"/>
                      </a:moveTo>
                      <a:cubicBezTo>
                        <a:pt x="62" y="21"/>
                        <a:pt x="54" y="7"/>
                        <a:pt x="40" y="0"/>
                      </a:cubicBezTo>
                      <a:cubicBezTo>
                        <a:pt x="40" y="0"/>
                        <a:pt x="40" y="0"/>
                        <a:pt x="40" y="0"/>
                      </a:cubicBezTo>
                      <a:cubicBezTo>
                        <a:pt x="37" y="1"/>
                        <a:pt x="35" y="2"/>
                        <a:pt x="33" y="3"/>
                      </a:cubicBezTo>
                      <a:cubicBezTo>
                        <a:pt x="24" y="6"/>
                        <a:pt x="16" y="7"/>
                        <a:pt x="8" y="4"/>
                      </a:cubicBezTo>
                      <a:cubicBezTo>
                        <a:pt x="7" y="5"/>
                        <a:pt x="6" y="7"/>
                        <a:pt x="5" y="8"/>
                      </a:cubicBezTo>
                      <a:cubicBezTo>
                        <a:pt x="0" y="19"/>
                        <a:pt x="7" y="33"/>
                        <a:pt x="22" y="40"/>
                      </a:cubicBezTo>
                      <a:cubicBezTo>
                        <a:pt x="36" y="46"/>
                        <a:pt x="51" y="43"/>
                        <a:pt x="56" y="32"/>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3" name="Google Shape;433;p18"/>
                <p:cNvSpPr/>
                <p:nvPr/>
              </p:nvSpPr>
              <p:spPr>
                <a:xfrm>
                  <a:off x="6884987" y="207963"/>
                  <a:ext cx="341313" cy="357188"/>
                </a:xfrm>
                <a:custGeom>
                  <a:rect b="b" l="l" r="r" t="t"/>
                  <a:pathLst>
                    <a:path extrusionOk="0" h="95" w="91">
                      <a:moveTo>
                        <a:pt x="66" y="3"/>
                      </a:moveTo>
                      <a:cubicBezTo>
                        <a:pt x="58" y="0"/>
                        <a:pt x="49" y="0"/>
                        <a:pt x="41" y="3"/>
                      </a:cubicBezTo>
                      <a:cubicBezTo>
                        <a:pt x="29" y="7"/>
                        <a:pt x="18" y="17"/>
                        <a:pt x="11" y="31"/>
                      </a:cubicBezTo>
                      <a:cubicBezTo>
                        <a:pt x="0" y="56"/>
                        <a:pt x="6" y="83"/>
                        <a:pt x="25" y="92"/>
                      </a:cubicBezTo>
                      <a:cubicBezTo>
                        <a:pt x="27" y="93"/>
                        <a:pt x="29" y="94"/>
                        <a:pt x="32" y="94"/>
                      </a:cubicBezTo>
                      <a:cubicBezTo>
                        <a:pt x="38" y="95"/>
                        <a:pt x="44" y="94"/>
                        <a:pt x="50" y="92"/>
                      </a:cubicBezTo>
                      <a:cubicBezTo>
                        <a:pt x="50" y="92"/>
                        <a:pt x="51" y="92"/>
                        <a:pt x="51" y="92"/>
                      </a:cubicBezTo>
                      <a:cubicBezTo>
                        <a:pt x="63" y="87"/>
                        <a:pt x="73" y="77"/>
                        <a:pt x="80" y="64"/>
                      </a:cubicBezTo>
                      <a:cubicBezTo>
                        <a:pt x="91" y="39"/>
                        <a:pt x="85" y="12"/>
                        <a:pt x="66" y="3"/>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4" name="Google Shape;434;p18"/>
                <p:cNvSpPr/>
                <p:nvPr/>
              </p:nvSpPr>
              <p:spPr>
                <a:xfrm>
                  <a:off x="6756400" y="309563"/>
                  <a:ext cx="236538" cy="458788"/>
                </a:xfrm>
                <a:custGeom>
                  <a:rect b="b" l="l" r="r" t="t"/>
                  <a:pathLst>
                    <a:path extrusionOk="0" h="122" w="63">
                      <a:moveTo>
                        <a:pt x="31" y="5"/>
                      </a:moveTo>
                      <a:cubicBezTo>
                        <a:pt x="32" y="2"/>
                        <a:pt x="28" y="0"/>
                        <a:pt x="26" y="3"/>
                      </a:cubicBezTo>
                      <a:cubicBezTo>
                        <a:pt x="24" y="7"/>
                        <a:pt x="23" y="12"/>
                        <a:pt x="22" y="17"/>
                      </a:cubicBezTo>
                      <a:cubicBezTo>
                        <a:pt x="21" y="17"/>
                        <a:pt x="20" y="17"/>
                        <a:pt x="20" y="17"/>
                      </a:cubicBezTo>
                      <a:cubicBezTo>
                        <a:pt x="19" y="18"/>
                        <a:pt x="18" y="18"/>
                        <a:pt x="17" y="19"/>
                      </a:cubicBezTo>
                      <a:cubicBezTo>
                        <a:pt x="14" y="15"/>
                        <a:pt x="10" y="12"/>
                        <a:pt x="5" y="10"/>
                      </a:cubicBezTo>
                      <a:cubicBezTo>
                        <a:pt x="2" y="9"/>
                        <a:pt x="0" y="14"/>
                        <a:pt x="3" y="15"/>
                      </a:cubicBezTo>
                      <a:cubicBezTo>
                        <a:pt x="8" y="17"/>
                        <a:pt x="11" y="20"/>
                        <a:pt x="15" y="23"/>
                      </a:cubicBezTo>
                      <a:cubicBezTo>
                        <a:pt x="15" y="24"/>
                        <a:pt x="15" y="26"/>
                        <a:pt x="15" y="27"/>
                      </a:cubicBezTo>
                      <a:cubicBezTo>
                        <a:pt x="21" y="42"/>
                        <a:pt x="21" y="42"/>
                        <a:pt x="21" y="42"/>
                      </a:cubicBezTo>
                      <a:cubicBezTo>
                        <a:pt x="28" y="61"/>
                        <a:pt x="28" y="61"/>
                        <a:pt x="28" y="61"/>
                      </a:cubicBezTo>
                      <a:cubicBezTo>
                        <a:pt x="47" y="116"/>
                        <a:pt x="47" y="116"/>
                        <a:pt x="47" y="116"/>
                      </a:cubicBezTo>
                      <a:cubicBezTo>
                        <a:pt x="49" y="120"/>
                        <a:pt x="53" y="122"/>
                        <a:pt x="57" y="120"/>
                      </a:cubicBezTo>
                      <a:cubicBezTo>
                        <a:pt x="61" y="119"/>
                        <a:pt x="63" y="115"/>
                        <a:pt x="61" y="111"/>
                      </a:cubicBezTo>
                      <a:cubicBezTo>
                        <a:pt x="42" y="56"/>
                        <a:pt x="42" y="56"/>
                        <a:pt x="42" y="56"/>
                      </a:cubicBezTo>
                      <a:cubicBezTo>
                        <a:pt x="35" y="37"/>
                        <a:pt x="35" y="37"/>
                        <a:pt x="35" y="37"/>
                      </a:cubicBezTo>
                      <a:cubicBezTo>
                        <a:pt x="29" y="22"/>
                        <a:pt x="29" y="22"/>
                        <a:pt x="29" y="22"/>
                      </a:cubicBezTo>
                      <a:cubicBezTo>
                        <a:pt x="29" y="21"/>
                        <a:pt x="28" y="20"/>
                        <a:pt x="27" y="19"/>
                      </a:cubicBezTo>
                      <a:cubicBezTo>
                        <a:pt x="27" y="14"/>
                        <a:pt x="29" y="10"/>
                        <a:pt x="31" y="5"/>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5" name="Google Shape;435;p18"/>
                <p:cNvSpPr/>
                <p:nvPr/>
              </p:nvSpPr>
              <p:spPr>
                <a:xfrm>
                  <a:off x="10986294" y="605630"/>
                  <a:ext cx="601663" cy="436563"/>
                </a:xfrm>
                <a:custGeom>
                  <a:rect b="b" l="l" r="r" t="t"/>
                  <a:pathLst>
                    <a:path extrusionOk="0" h="116" w="160">
                      <a:moveTo>
                        <a:pt x="107" y="116"/>
                      </a:moveTo>
                      <a:cubicBezTo>
                        <a:pt x="160" y="116"/>
                        <a:pt x="160" y="116"/>
                        <a:pt x="160" y="116"/>
                      </a:cubicBezTo>
                      <a:cubicBezTo>
                        <a:pt x="160" y="0"/>
                        <a:pt x="160" y="0"/>
                        <a:pt x="160" y="0"/>
                      </a:cubicBezTo>
                      <a:cubicBezTo>
                        <a:pt x="107" y="0"/>
                        <a:pt x="107" y="0"/>
                        <a:pt x="107" y="0"/>
                      </a:cubicBezTo>
                      <a:cubicBezTo>
                        <a:pt x="107" y="49"/>
                        <a:pt x="107" y="49"/>
                        <a:pt x="107" y="49"/>
                      </a:cubicBezTo>
                      <a:cubicBezTo>
                        <a:pt x="145" y="102"/>
                        <a:pt x="145" y="102"/>
                        <a:pt x="145" y="102"/>
                      </a:cubicBezTo>
                      <a:cubicBezTo>
                        <a:pt x="107" y="102"/>
                        <a:pt x="107" y="102"/>
                        <a:pt x="107" y="102"/>
                      </a:cubicBezTo>
                      <a:lnTo>
                        <a:pt x="107" y="116"/>
                      </a:lnTo>
                      <a:close/>
                      <a:moveTo>
                        <a:pt x="73" y="116"/>
                      </a:moveTo>
                      <a:cubicBezTo>
                        <a:pt x="107" y="116"/>
                        <a:pt x="107" y="116"/>
                        <a:pt x="107" y="116"/>
                      </a:cubicBezTo>
                      <a:cubicBezTo>
                        <a:pt x="107" y="102"/>
                        <a:pt x="107" y="102"/>
                        <a:pt x="107" y="102"/>
                      </a:cubicBezTo>
                      <a:cubicBezTo>
                        <a:pt x="83" y="102"/>
                        <a:pt x="83" y="102"/>
                        <a:pt x="83" y="102"/>
                      </a:cubicBezTo>
                      <a:cubicBezTo>
                        <a:pt x="81" y="100"/>
                        <a:pt x="81" y="100"/>
                        <a:pt x="81" y="100"/>
                      </a:cubicBezTo>
                      <a:cubicBezTo>
                        <a:pt x="73" y="88"/>
                        <a:pt x="73" y="88"/>
                        <a:pt x="73" y="88"/>
                      </a:cubicBezTo>
                      <a:cubicBezTo>
                        <a:pt x="73" y="96"/>
                        <a:pt x="73" y="96"/>
                        <a:pt x="73" y="96"/>
                      </a:cubicBezTo>
                      <a:cubicBezTo>
                        <a:pt x="78" y="102"/>
                        <a:pt x="78" y="102"/>
                        <a:pt x="78" y="102"/>
                      </a:cubicBezTo>
                      <a:cubicBezTo>
                        <a:pt x="73" y="102"/>
                        <a:pt x="73" y="102"/>
                        <a:pt x="73" y="102"/>
                      </a:cubicBezTo>
                      <a:cubicBezTo>
                        <a:pt x="73" y="116"/>
                        <a:pt x="73" y="116"/>
                        <a:pt x="73" y="116"/>
                      </a:cubicBezTo>
                      <a:close/>
                      <a:moveTo>
                        <a:pt x="107" y="0"/>
                      </a:moveTo>
                      <a:cubicBezTo>
                        <a:pt x="73" y="0"/>
                        <a:pt x="73" y="0"/>
                        <a:pt x="73" y="0"/>
                      </a:cubicBezTo>
                      <a:cubicBezTo>
                        <a:pt x="73" y="75"/>
                        <a:pt x="73" y="75"/>
                        <a:pt x="73" y="75"/>
                      </a:cubicBezTo>
                      <a:cubicBezTo>
                        <a:pt x="99" y="38"/>
                        <a:pt x="99" y="38"/>
                        <a:pt x="99" y="38"/>
                      </a:cubicBezTo>
                      <a:cubicBezTo>
                        <a:pt x="99" y="38"/>
                        <a:pt x="99" y="38"/>
                        <a:pt x="99" y="38"/>
                      </a:cubicBezTo>
                      <a:cubicBezTo>
                        <a:pt x="107" y="49"/>
                        <a:pt x="107" y="49"/>
                        <a:pt x="107" y="49"/>
                      </a:cubicBezTo>
                      <a:lnTo>
                        <a:pt x="107" y="0"/>
                      </a:lnTo>
                      <a:close/>
                      <a:moveTo>
                        <a:pt x="46" y="116"/>
                      </a:moveTo>
                      <a:cubicBezTo>
                        <a:pt x="73" y="116"/>
                        <a:pt x="73" y="116"/>
                        <a:pt x="73" y="116"/>
                      </a:cubicBezTo>
                      <a:cubicBezTo>
                        <a:pt x="73" y="102"/>
                        <a:pt x="73" y="102"/>
                        <a:pt x="73" y="102"/>
                      </a:cubicBezTo>
                      <a:cubicBezTo>
                        <a:pt x="53" y="102"/>
                        <a:pt x="53" y="102"/>
                        <a:pt x="53" y="102"/>
                      </a:cubicBezTo>
                      <a:cubicBezTo>
                        <a:pt x="46" y="102"/>
                        <a:pt x="46" y="102"/>
                        <a:pt x="46" y="102"/>
                      </a:cubicBezTo>
                      <a:cubicBezTo>
                        <a:pt x="46" y="116"/>
                        <a:pt x="46" y="116"/>
                        <a:pt x="46" y="116"/>
                      </a:cubicBezTo>
                      <a:close/>
                      <a:moveTo>
                        <a:pt x="73" y="0"/>
                      </a:moveTo>
                      <a:cubicBezTo>
                        <a:pt x="46" y="0"/>
                        <a:pt x="46" y="0"/>
                        <a:pt x="46" y="0"/>
                      </a:cubicBezTo>
                      <a:cubicBezTo>
                        <a:pt x="46" y="20"/>
                        <a:pt x="46" y="20"/>
                        <a:pt x="46" y="20"/>
                      </a:cubicBezTo>
                      <a:cubicBezTo>
                        <a:pt x="47" y="22"/>
                        <a:pt x="48" y="25"/>
                        <a:pt x="48" y="28"/>
                      </a:cubicBezTo>
                      <a:cubicBezTo>
                        <a:pt x="48" y="31"/>
                        <a:pt x="47" y="33"/>
                        <a:pt x="46" y="36"/>
                      </a:cubicBezTo>
                      <a:cubicBezTo>
                        <a:pt x="46" y="58"/>
                        <a:pt x="46" y="58"/>
                        <a:pt x="46" y="58"/>
                      </a:cubicBezTo>
                      <a:cubicBezTo>
                        <a:pt x="46" y="58"/>
                        <a:pt x="46" y="58"/>
                        <a:pt x="46" y="58"/>
                      </a:cubicBezTo>
                      <a:cubicBezTo>
                        <a:pt x="65" y="85"/>
                        <a:pt x="65" y="85"/>
                        <a:pt x="65" y="85"/>
                      </a:cubicBezTo>
                      <a:cubicBezTo>
                        <a:pt x="73" y="96"/>
                        <a:pt x="73" y="96"/>
                        <a:pt x="73" y="96"/>
                      </a:cubicBezTo>
                      <a:cubicBezTo>
                        <a:pt x="73" y="88"/>
                        <a:pt x="73" y="88"/>
                        <a:pt x="73" y="88"/>
                      </a:cubicBezTo>
                      <a:cubicBezTo>
                        <a:pt x="68" y="81"/>
                        <a:pt x="68" y="81"/>
                        <a:pt x="68" y="81"/>
                      </a:cubicBezTo>
                      <a:cubicBezTo>
                        <a:pt x="73" y="75"/>
                        <a:pt x="73" y="75"/>
                        <a:pt x="73" y="75"/>
                      </a:cubicBezTo>
                      <a:lnTo>
                        <a:pt x="73" y="0"/>
                      </a:lnTo>
                      <a:close/>
                      <a:moveTo>
                        <a:pt x="0" y="116"/>
                      </a:moveTo>
                      <a:cubicBezTo>
                        <a:pt x="46" y="116"/>
                        <a:pt x="46" y="116"/>
                        <a:pt x="46" y="116"/>
                      </a:cubicBezTo>
                      <a:cubicBezTo>
                        <a:pt x="46" y="102"/>
                        <a:pt x="46" y="102"/>
                        <a:pt x="46" y="102"/>
                      </a:cubicBezTo>
                      <a:cubicBezTo>
                        <a:pt x="14" y="102"/>
                        <a:pt x="14" y="102"/>
                        <a:pt x="14" y="102"/>
                      </a:cubicBezTo>
                      <a:cubicBezTo>
                        <a:pt x="14" y="102"/>
                        <a:pt x="14" y="102"/>
                        <a:pt x="14" y="102"/>
                      </a:cubicBezTo>
                      <a:cubicBezTo>
                        <a:pt x="46" y="58"/>
                        <a:pt x="46" y="58"/>
                        <a:pt x="46" y="58"/>
                      </a:cubicBezTo>
                      <a:cubicBezTo>
                        <a:pt x="46" y="36"/>
                        <a:pt x="46" y="36"/>
                        <a:pt x="46" y="36"/>
                      </a:cubicBezTo>
                      <a:cubicBezTo>
                        <a:pt x="43" y="39"/>
                        <a:pt x="40" y="40"/>
                        <a:pt x="36" y="40"/>
                      </a:cubicBezTo>
                      <a:cubicBezTo>
                        <a:pt x="29" y="40"/>
                        <a:pt x="23" y="35"/>
                        <a:pt x="23" y="28"/>
                      </a:cubicBezTo>
                      <a:cubicBezTo>
                        <a:pt x="23" y="21"/>
                        <a:pt x="29" y="15"/>
                        <a:pt x="36" y="15"/>
                      </a:cubicBezTo>
                      <a:cubicBezTo>
                        <a:pt x="36" y="15"/>
                        <a:pt x="36" y="15"/>
                        <a:pt x="36" y="15"/>
                      </a:cubicBezTo>
                      <a:cubicBezTo>
                        <a:pt x="40" y="15"/>
                        <a:pt x="43" y="17"/>
                        <a:pt x="46" y="20"/>
                      </a:cubicBezTo>
                      <a:cubicBezTo>
                        <a:pt x="46" y="0"/>
                        <a:pt x="46" y="0"/>
                        <a:pt x="46" y="0"/>
                      </a:cubicBezTo>
                      <a:cubicBezTo>
                        <a:pt x="0" y="0"/>
                        <a:pt x="0" y="0"/>
                        <a:pt x="0" y="0"/>
                      </a:cubicBezTo>
                      <a:lnTo>
                        <a:pt x="0" y="116"/>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6" name="Google Shape;436;p18"/>
                <p:cNvSpPr/>
                <p:nvPr/>
              </p:nvSpPr>
              <p:spPr>
                <a:xfrm>
                  <a:off x="6224587" y="3460750"/>
                  <a:ext cx="212725" cy="319088"/>
                </a:xfrm>
                <a:custGeom>
                  <a:rect b="b" l="l" r="r" t="t"/>
                  <a:pathLst>
                    <a:path extrusionOk="0" h="201" w="134">
                      <a:moveTo>
                        <a:pt x="134" y="38"/>
                      </a:moveTo>
                      <a:lnTo>
                        <a:pt x="101" y="38"/>
                      </a:lnTo>
                      <a:lnTo>
                        <a:pt x="120" y="0"/>
                      </a:lnTo>
                      <a:lnTo>
                        <a:pt x="75" y="0"/>
                      </a:lnTo>
                      <a:lnTo>
                        <a:pt x="71" y="0"/>
                      </a:lnTo>
                      <a:lnTo>
                        <a:pt x="52" y="0"/>
                      </a:lnTo>
                      <a:lnTo>
                        <a:pt x="9" y="85"/>
                      </a:lnTo>
                      <a:lnTo>
                        <a:pt x="47" y="85"/>
                      </a:lnTo>
                      <a:lnTo>
                        <a:pt x="0" y="201"/>
                      </a:lnTo>
                      <a:lnTo>
                        <a:pt x="134" y="38"/>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7" name="Google Shape;437;p18"/>
                <p:cNvSpPr/>
                <p:nvPr/>
              </p:nvSpPr>
              <p:spPr>
                <a:xfrm>
                  <a:off x="6100762" y="3078163"/>
                  <a:ext cx="588963" cy="363538"/>
                </a:xfrm>
                <a:custGeom>
                  <a:rect b="b" l="l" r="r" t="t"/>
                  <a:pathLst>
                    <a:path extrusionOk="0" h="97" w="157">
                      <a:moveTo>
                        <a:pt x="0" y="80"/>
                      </a:moveTo>
                      <a:cubicBezTo>
                        <a:pt x="0" y="89"/>
                        <a:pt x="8" y="97"/>
                        <a:pt x="17" y="97"/>
                      </a:cubicBezTo>
                      <a:cubicBezTo>
                        <a:pt x="57" y="97"/>
                        <a:pt x="57" y="97"/>
                        <a:pt x="57" y="97"/>
                      </a:cubicBezTo>
                      <a:cubicBezTo>
                        <a:pt x="63" y="97"/>
                        <a:pt x="63" y="97"/>
                        <a:pt x="63" y="97"/>
                      </a:cubicBezTo>
                      <a:cubicBezTo>
                        <a:pt x="65" y="97"/>
                        <a:pt x="65" y="97"/>
                        <a:pt x="65" y="97"/>
                      </a:cubicBezTo>
                      <a:cubicBezTo>
                        <a:pt x="86" y="97"/>
                        <a:pt x="86" y="97"/>
                        <a:pt x="86" y="97"/>
                      </a:cubicBezTo>
                      <a:cubicBezTo>
                        <a:pt x="129" y="97"/>
                        <a:pt x="129" y="97"/>
                        <a:pt x="129" y="97"/>
                      </a:cubicBezTo>
                      <a:cubicBezTo>
                        <a:pt x="145" y="97"/>
                        <a:pt x="157" y="84"/>
                        <a:pt x="157" y="69"/>
                      </a:cubicBezTo>
                      <a:cubicBezTo>
                        <a:pt x="157" y="54"/>
                        <a:pt x="145" y="41"/>
                        <a:pt x="129" y="41"/>
                      </a:cubicBezTo>
                      <a:cubicBezTo>
                        <a:pt x="122" y="41"/>
                        <a:pt x="116" y="44"/>
                        <a:pt x="111" y="48"/>
                      </a:cubicBezTo>
                      <a:cubicBezTo>
                        <a:pt x="111" y="21"/>
                        <a:pt x="89" y="0"/>
                        <a:pt x="63" y="0"/>
                      </a:cubicBezTo>
                      <a:cubicBezTo>
                        <a:pt x="36" y="0"/>
                        <a:pt x="15" y="22"/>
                        <a:pt x="15" y="49"/>
                      </a:cubicBezTo>
                      <a:cubicBezTo>
                        <a:pt x="15" y="54"/>
                        <a:pt x="15" y="58"/>
                        <a:pt x="17" y="63"/>
                      </a:cubicBezTo>
                      <a:cubicBezTo>
                        <a:pt x="8" y="63"/>
                        <a:pt x="0" y="70"/>
                        <a:pt x="0" y="80"/>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8" name="Google Shape;438;p18"/>
                <p:cNvSpPr/>
                <p:nvPr/>
              </p:nvSpPr>
              <p:spPr>
                <a:xfrm>
                  <a:off x="7050087" y="3103563"/>
                  <a:ext cx="63500" cy="200025"/>
                </a:xfrm>
                <a:custGeom>
                  <a:rect b="b" l="l" r="r" t="t"/>
                  <a:pathLst>
                    <a:path extrusionOk="0" h="53" w="17">
                      <a:moveTo>
                        <a:pt x="17" y="53"/>
                      </a:moveTo>
                      <a:cubicBezTo>
                        <a:pt x="17" y="0"/>
                        <a:pt x="17" y="0"/>
                        <a:pt x="17" y="0"/>
                      </a:cubicBezTo>
                      <a:cubicBezTo>
                        <a:pt x="14" y="0"/>
                        <a:pt x="11" y="0"/>
                        <a:pt x="9" y="0"/>
                      </a:cubicBezTo>
                      <a:cubicBezTo>
                        <a:pt x="6" y="0"/>
                        <a:pt x="3" y="0"/>
                        <a:pt x="0" y="0"/>
                      </a:cubicBezTo>
                      <a:cubicBezTo>
                        <a:pt x="0" y="53"/>
                        <a:pt x="0" y="53"/>
                        <a:pt x="0" y="53"/>
                      </a:cubicBezTo>
                      <a:cubicBezTo>
                        <a:pt x="3" y="52"/>
                        <a:pt x="6" y="52"/>
                        <a:pt x="9" y="52"/>
                      </a:cubicBezTo>
                      <a:cubicBezTo>
                        <a:pt x="11" y="52"/>
                        <a:pt x="14" y="52"/>
                        <a:pt x="17" y="53"/>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39" name="Google Shape;439;p18"/>
                <p:cNvSpPr/>
                <p:nvPr/>
              </p:nvSpPr>
              <p:spPr>
                <a:xfrm>
                  <a:off x="6794500" y="2652713"/>
                  <a:ext cx="574675" cy="431800"/>
                </a:xfrm>
                <a:custGeom>
                  <a:rect b="b" l="l" r="r" t="t"/>
                  <a:pathLst>
                    <a:path extrusionOk="0" h="115" w="153">
                      <a:moveTo>
                        <a:pt x="153" y="38"/>
                      </a:moveTo>
                      <a:cubicBezTo>
                        <a:pt x="153" y="24"/>
                        <a:pt x="150" y="11"/>
                        <a:pt x="143" y="0"/>
                      </a:cubicBezTo>
                      <a:cubicBezTo>
                        <a:pt x="110" y="18"/>
                        <a:pt x="110" y="18"/>
                        <a:pt x="110" y="18"/>
                      </a:cubicBezTo>
                      <a:cubicBezTo>
                        <a:pt x="77" y="0"/>
                        <a:pt x="77" y="0"/>
                        <a:pt x="77" y="0"/>
                      </a:cubicBezTo>
                      <a:cubicBezTo>
                        <a:pt x="43" y="18"/>
                        <a:pt x="43" y="18"/>
                        <a:pt x="43" y="18"/>
                      </a:cubicBezTo>
                      <a:cubicBezTo>
                        <a:pt x="10" y="0"/>
                        <a:pt x="10" y="0"/>
                        <a:pt x="10" y="0"/>
                      </a:cubicBezTo>
                      <a:cubicBezTo>
                        <a:pt x="3" y="11"/>
                        <a:pt x="0" y="24"/>
                        <a:pt x="0" y="38"/>
                      </a:cubicBezTo>
                      <a:cubicBezTo>
                        <a:pt x="0" y="77"/>
                        <a:pt x="30" y="110"/>
                        <a:pt x="68" y="114"/>
                      </a:cubicBezTo>
                      <a:cubicBezTo>
                        <a:pt x="71" y="114"/>
                        <a:pt x="74" y="115"/>
                        <a:pt x="77" y="115"/>
                      </a:cubicBezTo>
                      <a:cubicBezTo>
                        <a:pt x="79" y="115"/>
                        <a:pt x="82" y="114"/>
                        <a:pt x="85" y="114"/>
                      </a:cubicBezTo>
                      <a:cubicBezTo>
                        <a:pt x="123" y="110"/>
                        <a:pt x="153" y="77"/>
                        <a:pt x="153" y="38"/>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0" name="Google Shape;440;p18"/>
                <p:cNvSpPr/>
                <p:nvPr/>
              </p:nvSpPr>
              <p:spPr>
                <a:xfrm>
                  <a:off x="6915150" y="3108325"/>
                  <a:ext cx="119063" cy="119063"/>
                </a:xfrm>
                <a:custGeom>
                  <a:rect b="b" l="l" r="r" t="t"/>
                  <a:pathLst>
                    <a:path extrusionOk="0" h="32" w="32">
                      <a:moveTo>
                        <a:pt x="31" y="31"/>
                      </a:moveTo>
                      <a:cubicBezTo>
                        <a:pt x="32" y="23"/>
                        <a:pt x="30" y="15"/>
                        <a:pt x="24" y="9"/>
                      </a:cubicBezTo>
                      <a:cubicBezTo>
                        <a:pt x="18" y="3"/>
                        <a:pt x="9" y="0"/>
                        <a:pt x="1" y="2"/>
                      </a:cubicBezTo>
                      <a:cubicBezTo>
                        <a:pt x="0" y="10"/>
                        <a:pt x="2" y="18"/>
                        <a:pt x="8" y="24"/>
                      </a:cubicBezTo>
                      <a:cubicBezTo>
                        <a:pt x="14" y="30"/>
                        <a:pt x="23" y="32"/>
                        <a:pt x="31" y="31"/>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1" name="Google Shape;441;p18"/>
                <p:cNvSpPr/>
                <p:nvPr/>
              </p:nvSpPr>
              <p:spPr>
                <a:xfrm>
                  <a:off x="7127875" y="3108325"/>
                  <a:ext cx="120650" cy="119063"/>
                </a:xfrm>
                <a:custGeom>
                  <a:rect b="b" l="l" r="r" t="t"/>
                  <a:pathLst>
                    <a:path extrusionOk="0" h="32" w="32">
                      <a:moveTo>
                        <a:pt x="24" y="24"/>
                      </a:moveTo>
                      <a:cubicBezTo>
                        <a:pt x="30" y="18"/>
                        <a:pt x="32" y="10"/>
                        <a:pt x="31" y="2"/>
                      </a:cubicBezTo>
                      <a:cubicBezTo>
                        <a:pt x="23" y="0"/>
                        <a:pt x="14" y="3"/>
                        <a:pt x="8" y="9"/>
                      </a:cubicBezTo>
                      <a:cubicBezTo>
                        <a:pt x="2" y="15"/>
                        <a:pt x="0" y="23"/>
                        <a:pt x="2" y="31"/>
                      </a:cubicBezTo>
                      <a:cubicBezTo>
                        <a:pt x="9" y="32"/>
                        <a:pt x="18" y="30"/>
                        <a:pt x="24" y="24"/>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2" name="Google Shape;442;p18"/>
                <p:cNvSpPr/>
                <p:nvPr/>
              </p:nvSpPr>
              <p:spPr>
                <a:xfrm>
                  <a:off x="6915150" y="3321050"/>
                  <a:ext cx="336550" cy="98425"/>
                </a:xfrm>
                <a:custGeom>
                  <a:rect b="b" l="l" r="r" t="t"/>
                  <a:pathLst>
                    <a:path extrusionOk="0" h="26" w="90">
                      <a:moveTo>
                        <a:pt x="53" y="0"/>
                      </a:moveTo>
                      <a:cubicBezTo>
                        <a:pt x="50" y="0"/>
                        <a:pt x="47" y="0"/>
                        <a:pt x="45" y="0"/>
                      </a:cubicBezTo>
                      <a:cubicBezTo>
                        <a:pt x="42" y="0"/>
                        <a:pt x="39" y="0"/>
                        <a:pt x="36" y="0"/>
                      </a:cubicBezTo>
                      <a:cubicBezTo>
                        <a:pt x="15" y="2"/>
                        <a:pt x="0" y="13"/>
                        <a:pt x="0" y="26"/>
                      </a:cubicBezTo>
                      <a:cubicBezTo>
                        <a:pt x="90" y="26"/>
                        <a:pt x="90" y="26"/>
                        <a:pt x="90" y="26"/>
                      </a:cubicBezTo>
                      <a:cubicBezTo>
                        <a:pt x="90" y="13"/>
                        <a:pt x="74" y="2"/>
                        <a:pt x="53" y="0"/>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3" name="Google Shape;443;p18"/>
                <p:cNvSpPr/>
                <p:nvPr/>
              </p:nvSpPr>
              <p:spPr>
                <a:xfrm>
                  <a:off x="10693400" y="139700"/>
                  <a:ext cx="555625" cy="279400"/>
                </a:xfrm>
                <a:custGeom>
                  <a:rect b="b" l="l" r="r" t="t"/>
                  <a:pathLst>
                    <a:path extrusionOk="0" h="74" w="148">
                      <a:moveTo>
                        <a:pt x="127" y="52"/>
                      </a:moveTo>
                      <a:cubicBezTo>
                        <a:pt x="139" y="50"/>
                        <a:pt x="148" y="39"/>
                        <a:pt x="148" y="27"/>
                      </a:cubicBezTo>
                      <a:cubicBezTo>
                        <a:pt x="148" y="14"/>
                        <a:pt x="139" y="3"/>
                        <a:pt x="127" y="1"/>
                      </a:cubicBezTo>
                      <a:cubicBezTo>
                        <a:pt x="127" y="13"/>
                        <a:pt x="127" y="13"/>
                        <a:pt x="127" y="13"/>
                      </a:cubicBezTo>
                      <a:cubicBezTo>
                        <a:pt x="133" y="15"/>
                        <a:pt x="137" y="20"/>
                        <a:pt x="137" y="27"/>
                      </a:cubicBezTo>
                      <a:cubicBezTo>
                        <a:pt x="137" y="33"/>
                        <a:pt x="133" y="38"/>
                        <a:pt x="127" y="41"/>
                      </a:cubicBezTo>
                      <a:lnTo>
                        <a:pt x="127" y="52"/>
                      </a:lnTo>
                      <a:close/>
                      <a:moveTo>
                        <a:pt x="62" y="74"/>
                      </a:moveTo>
                      <a:cubicBezTo>
                        <a:pt x="82" y="74"/>
                        <a:pt x="100" y="65"/>
                        <a:pt x="111" y="50"/>
                      </a:cubicBezTo>
                      <a:cubicBezTo>
                        <a:pt x="114" y="52"/>
                        <a:pt x="118" y="53"/>
                        <a:pt x="122" y="53"/>
                      </a:cubicBezTo>
                      <a:cubicBezTo>
                        <a:pt x="124" y="53"/>
                        <a:pt x="125" y="53"/>
                        <a:pt x="127" y="52"/>
                      </a:cubicBezTo>
                      <a:cubicBezTo>
                        <a:pt x="127" y="41"/>
                        <a:pt x="127" y="41"/>
                        <a:pt x="127" y="41"/>
                      </a:cubicBezTo>
                      <a:cubicBezTo>
                        <a:pt x="125" y="41"/>
                        <a:pt x="124" y="41"/>
                        <a:pt x="122" y="41"/>
                      </a:cubicBezTo>
                      <a:cubicBezTo>
                        <a:pt x="120" y="41"/>
                        <a:pt x="119" y="41"/>
                        <a:pt x="117" y="41"/>
                      </a:cubicBezTo>
                      <a:cubicBezTo>
                        <a:pt x="122" y="32"/>
                        <a:pt x="124" y="22"/>
                        <a:pt x="124" y="12"/>
                      </a:cubicBezTo>
                      <a:cubicBezTo>
                        <a:pt x="124" y="12"/>
                        <a:pt x="124" y="12"/>
                        <a:pt x="124" y="12"/>
                      </a:cubicBezTo>
                      <a:cubicBezTo>
                        <a:pt x="124" y="12"/>
                        <a:pt x="124" y="12"/>
                        <a:pt x="124" y="12"/>
                      </a:cubicBezTo>
                      <a:cubicBezTo>
                        <a:pt x="125" y="12"/>
                        <a:pt x="126" y="12"/>
                        <a:pt x="127" y="13"/>
                      </a:cubicBezTo>
                      <a:cubicBezTo>
                        <a:pt x="127" y="1"/>
                        <a:pt x="127" y="1"/>
                        <a:pt x="127" y="1"/>
                      </a:cubicBezTo>
                      <a:cubicBezTo>
                        <a:pt x="126" y="0"/>
                        <a:pt x="124" y="0"/>
                        <a:pt x="123" y="0"/>
                      </a:cubicBezTo>
                      <a:cubicBezTo>
                        <a:pt x="123" y="0"/>
                        <a:pt x="123" y="0"/>
                        <a:pt x="123" y="0"/>
                      </a:cubicBezTo>
                      <a:cubicBezTo>
                        <a:pt x="1" y="0"/>
                        <a:pt x="1" y="0"/>
                        <a:pt x="1" y="0"/>
                      </a:cubicBezTo>
                      <a:cubicBezTo>
                        <a:pt x="0" y="4"/>
                        <a:pt x="0" y="8"/>
                        <a:pt x="0" y="12"/>
                      </a:cubicBezTo>
                      <a:cubicBezTo>
                        <a:pt x="0" y="46"/>
                        <a:pt x="28" y="74"/>
                        <a:pt x="62" y="74"/>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4" name="Google Shape;444;p18"/>
                <p:cNvSpPr/>
                <p:nvPr/>
              </p:nvSpPr>
              <p:spPr>
                <a:xfrm>
                  <a:off x="10693400" y="444500"/>
                  <a:ext cx="503100" cy="41400"/>
                </a:xfrm>
                <a:prstGeom prst="rect">
                  <a:avLst/>
                </a:pr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5" name="Google Shape;445;p18"/>
                <p:cNvSpPr/>
                <p:nvPr/>
              </p:nvSpPr>
              <p:spPr>
                <a:xfrm>
                  <a:off x="10810875" y="12700"/>
                  <a:ext cx="88900" cy="112713"/>
                </a:xfrm>
                <a:custGeom>
                  <a:rect b="b" l="l" r="r" t="t"/>
                  <a:pathLst>
                    <a:path extrusionOk="0" h="30" w="24">
                      <a:moveTo>
                        <a:pt x="8" y="15"/>
                      </a:moveTo>
                      <a:cubicBezTo>
                        <a:pt x="0" y="18"/>
                        <a:pt x="4" y="30"/>
                        <a:pt x="11" y="28"/>
                      </a:cubicBezTo>
                      <a:cubicBezTo>
                        <a:pt x="21" y="24"/>
                        <a:pt x="24" y="15"/>
                        <a:pt x="21" y="6"/>
                      </a:cubicBezTo>
                      <a:cubicBezTo>
                        <a:pt x="21" y="4"/>
                        <a:pt x="20" y="2"/>
                        <a:pt x="19" y="0"/>
                      </a:cubicBezTo>
                      <a:cubicBezTo>
                        <a:pt x="5" y="0"/>
                        <a:pt x="5" y="0"/>
                        <a:pt x="5" y="0"/>
                      </a:cubicBezTo>
                      <a:cubicBezTo>
                        <a:pt x="8" y="6"/>
                        <a:pt x="12" y="14"/>
                        <a:pt x="8" y="15"/>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6" name="Google Shape;446;p18"/>
                <p:cNvSpPr/>
                <p:nvPr/>
              </p:nvSpPr>
              <p:spPr>
                <a:xfrm>
                  <a:off x="10941050" y="12700"/>
                  <a:ext cx="90488" cy="112713"/>
                </a:xfrm>
                <a:custGeom>
                  <a:rect b="b" l="l" r="r" t="t"/>
                  <a:pathLst>
                    <a:path extrusionOk="0" h="30" w="24">
                      <a:moveTo>
                        <a:pt x="8" y="15"/>
                      </a:moveTo>
                      <a:cubicBezTo>
                        <a:pt x="0" y="18"/>
                        <a:pt x="4" y="30"/>
                        <a:pt x="11" y="28"/>
                      </a:cubicBezTo>
                      <a:cubicBezTo>
                        <a:pt x="21" y="24"/>
                        <a:pt x="24" y="15"/>
                        <a:pt x="21" y="6"/>
                      </a:cubicBezTo>
                      <a:cubicBezTo>
                        <a:pt x="21" y="4"/>
                        <a:pt x="20" y="2"/>
                        <a:pt x="19" y="0"/>
                      </a:cubicBezTo>
                      <a:cubicBezTo>
                        <a:pt x="5" y="0"/>
                        <a:pt x="5" y="0"/>
                        <a:pt x="5" y="0"/>
                      </a:cubicBezTo>
                      <a:cubicBezTo>
                        <a:pt x="8" y="6"/>
                        <a:pt x="12" y="14"/>
                        <a:pt x="8" y="15"/>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7" name="Google Shape;447;p18"/>
                <p:cNvSpPr/>
                <p:nvPr/>
              </p:nvSpPr>
              <p:spPr>
                <a:xfrm>
                  <a:off x="-17463" y="1477963"/>
                  <a:ext cx="303213" cy="327025"/>
                </a:xfrm>
                <a:custGeom>
                  <a:rect b="b" l="l" r="r" t="t"/>
                  <a:pathLst>
                    <a:path extrusionOk="0" h="87" w="81">
                      <a:moveTo>
                        <a:pt x="35" y="86"/>
                      </a:moveTo>
                      <a:cubicBezTo>
                        <a:pt x="36" y="86"/>
                        <a:pt x="37" y="87"/>
                        <a:pt x="38" y="87"/>
                      </a:cubicBezTo>
                      <a:cubicBezTo>
                        <a:pt x="61" y="87"/>
                        <a:pt x="81" y="67"/>
                        <a:pt x="81" y="43"/>
                      </a:cubicBezTo>
                      <a:cubicBezTo>
                        <a:pt x="81" y="20"/>
                        <a:pt x="61" y="0"/>
                        <a:pt x="38" y="0"/>
                      </a:cubicBezTo>
                      <a:cubicBezTo>
                        <a:pt x="22" y="0"/>
                        <a:pt x="8" y="9"/>
                        <a:pt x="0" y="22"/>
                      </a:cubicBezTo>
                      <a:cubicBezTo>
                        <a:pt x="0" y="45"/>
                        <a:pt x="0" y="45"/>
                        <a:pt x="0" y="45"/>
                      </a:cubicBezTo>
                      <a:cubicBezTo>
                        <a:pt x="7" y="48"/>
                        <a:pt x="13" y="52"/>
                        <a:pt x="18" y="57"/>
                      </a:cubicBezTo>
                      <a:cubicBezTo>
                        <a:pt x="27" y="65"/>
                        <a:pt x="33" y="75"/>
                        <a:pt x="35" y="86"/>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8" name="Google Shape;448;p18"/>
                <p:cNvSpPr/>
                <p:nvPr/>
              </p:nvSpPr>
              <p:spPr>
                <a:xfrm>
                  <a:off x="79375" y="1387475"/>
                  <a:ext cx="90488" cy="71438"/>
                </a:xfrm>
                <a:custGeom>
                  <a:rect b="b" l="l" r="r" t="t"/>
                  <a:pathLst>
                    <a:path extrusionOk="0" h="45" w="57">
                      <a:moveTo>
                        <a:pt x="57" y="45"/>
                      </a:moveTo>
                      <a:lnTo>
                        <a:pt x="29" y="0"/>
                      </a:lnTo>
                      <a:lnTo>
                        <a:pt x="0" y="45"/>
                      </a:lnTo>
                      <a:lnTo>
                        <a:pt x="57" y="45"/>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49" name="Google Shape;449;p18"/>
                <p:cNvSpPr/>
                <p:nvPr/>
              </p:nvSpPr>
              <p:spPr>
                <a:xfrm>
                  <a:off x="304800" y="1593850"/>
                  <a:ext cx="71438" cy="90488"/>
                </a:xfrm>
                <a:custGeom>
                  <a:rect b="b" l="l" r="r" t="t"/>
                  <a:pathLst>
                    <a:path extrusionOk="0" h="57" w="45">
                      <a:moveTo>
                        <a:pt x="0" y="57"/>
                      </a:moveTo>
                      <a:lnTo>
                        <a:pt x="45" y="28"/>
                      </a:lnTo>
                      <a:lnTo>
                        <a:pt x="0" y="0"/>
                      </a:lnTo>
                      <a:lnTo>
                        <a:pt x="0" y="57"/>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50" name="Google Shape;450;p18"/>
                <p:cNvSpPr/>
                <p:nvPr/>
              </p:nvSpPr>
              <p:spPr>
                <a:xfrm>
                  <a:off x="222250" y="1462088"/>
                  <a:ext cx="82550" cy="79375"/>
                </a:xfrm>
                <a:custGeom>
                  <a:rect b="b" l="l" r="r" t="t"/>
                  <a:pathLst>
                    <a:path extrusionOk="0" h="50" w="52">
                      <a:moveTo>
                        <a:pt x="0" y="10"/>
                      </a:moveTo>
                      <a:lnTo>
                        <a:pt x="40" y="50"/>
                      </a:lnTo>
                      <a:lnTo>
                        <a:pt x="52" y="0"/>
                      </a:lnTo>
                      <a:lnTo>
                        <a:pt x="0" y="1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51" name="Google Shape;451;p18"/>
                <p:cNvSpPr/>
                <p:nvPr/>
              </p:nvSpPr>
              <p:spPr>
                <a:xfrm>
                  <a:off x="222250" y="1736725"/>
                  <a:ext cx="82550" cy="82550"/>
                </a:xfrm>
                <a:custGeom>
                  <a:rect b="b" l="l" r="r" t="t"/>
                  <a:pathLst>
                    <a:path extrusionOk="0" h="52" w="52">
                      <a:moveTo>
                        <a:pt x="40" y="0"/>
                      </a:moveTo>
                      <a:lnTo>
                        <a:pt x="0" y="40"/>
                      </a:lnTo>
                      <a:lnTo>
                        <a:pt x="52" y="52"/>
                      </a:lnTo>
                      <a:lnTo>
                        <a:pt x="40"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52" name="Google Shape;452;p18"/>
                <p:cNvSpPr/>
                <p:nvPr/>
              </p:nvSpPr>
              <p:spPr>
                <a:xfrm>
                  <a:off x="-17463" y="1470025"/>
                  <a:ext cx="44450" cy="52388"/>
                </a:xfrm>
                <a:custGeom>
                  <a:rect b="b" l="l" r="r" t="t"/>
                  <a:pathLst>
                    <a:path extrusionOk="0" h="33" w="28">
                      <a:moveTo>
                        <a:pt x="0" y="33"/>
                      </a:moveTo>
                      <a:lnTo>
                        <a:pt x="28" y="5"/>
                      </a:lnTo>
                      <a:lnTo>
                        <a:pt x="0" y="0"/>
                      </a:lnTo>
                      <a:lnTo>
                        <a:pt x="0" y="3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53" name="Google Shape;453;p18"/>
                <p:cNvSpPr/>
                <p:nvPr/>
              </p:nvSpPr>
              <p:spPr>
                <a:xfrm>
                  <a:off x="-17463" y="1668463"/>
                  <a:ext cx="327025" cy="409575"/>
                </a:xfrm>
                <a:custGeom>
                  <a:rect b="b" l="l" r="r" t="t"/>
                  <a:pathLst>
                    <a:path extrusionOk="0" h="109" w="87">
                      <a:moveTo>
                        <a:pt x="54" y="42"/>
                      </a:moveTo>
                      <a:cubicBezTo>
                        <a:pt x="52" y="42"/>
                        <a:pt x="50" y="42"/>
                        <a:pt x="49" y="43"/>
                      </a:cubicBezTo>
                      <a:cubicBezTo>
                        <a:pt x="42" y="44"/>
                        <a:pt x="37" y="46"/>
                        <a:pt x="32" y="50"/>
                      </a:cubicBezTo>
                      <a:cubicBezTo>
                        <a:pt x="32" y="47"/>
                        <a:pt x="32" y="44"/>
                        <a:pt x="31" y="41"/>
                      </a:cubicBezTo>
                      <a:cubicBezTo>
                        <a:pt x="31" y="39"/>
                        <a:pt x="30" y="37"/>
                        <a:pt x="30" y="35"/>
                      </a:cubicBezTo>
                      <a:cubicBezTo>
                        <a:pt x="25" y="19"/>
                        <a:pt x="14" y="7"/>
                        <a:pt x="0" y="0"/>
                      </a:cubicBezTo>
                      <a:cubicBezTo>
                        <a:pt x="0" y="109"/>
                        <a:pt x="0" y="109"/>
                        <a:pt x="0" y="109"/>
                      </a:cubicBezTo>
                      <a:cubicBezTo>
                        <a:pt x="54" y="109"/>
                        <a:pt x="54" y="109"/>
                        <a:pt x="54" y="109"/>
                      </a:cubicBezTo>
                      <a:cubicBezTo>
                        <a:pt x="72" y="109"/>
                        <a:pt x="87" y="94"/>
                        <a:pt x="87" y="76"/>
                      </a:cubicBezTo>
                      <a:cubicBezTo>
                        <a:pt x="87" y="57"/>
                        <a:pt x="72" y="42"/>
                        <a:pt x="54" y="42"/>
                      </a:cubicBez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grpSp>
      </p:grpSp>
      <p:cxnSp>
        <p:nvCxnSpPr>
          <p:cNvPr id="454" name="Google Shape;454;p18"/>
          <p:cNvCxnSpPr/>
          <p:nvPr/>
        </p:nvCxnSpPr>
        <p:spPr>
          <a:xfrm>
            <a:off x="5745283" y="4848225"/>
            <a:ext cx="5602200" cy="0"/>
          </a:xfrm>
          <a:prstGeom prst="straightConnector1">
            <a:avLst/>
          </a:prstGeom>
          <a:noFill/>
          <a:ln cap="flat" cmpd="sng" w="9525">
            <a:solidFill>
              <a:schemeClr val="lt1"/>
            </a:solidFill>
            <a:prstDash val="solid"/>
            <a:miter lim="800000"/>
            <a:headEnd len="sm" w="sm" type="none"/>
            <a:tailEnd len="sm" w="sm" type="none"/>
          </a:ln>
        </p:spPr>
      </p:cxnSp>
      <p:cxnSp>
        <p:nvCxnSpPr>
          <p:cNvPr id="455" name="Google Shape;455;p18"/>
          <p:cNvCxnSpPr/>
          <p:nvPr/>
        </p:nvCxnSpPr>
        <p:spPr>
          <a:xfrm>
            <a:off x="5729275" y="4841875"/>
            <a:ext cx="2181300" cy="6300"/>
          </a:xfrm>
          <a:prstGeom prst="straightConnector1">
            <a:avLst/>
          </a:prstGeom>
          <a:noFill/>
          <a:ln cap="flat" cmpd="sng" w="53975">
            <a:solidFill>
              <a:srgbClr val="FFC000"/>
            </a:solidFill>
            <a:prstDash val="solid"/>
            <a:miter lim="800000"/>
            <a:headEnd len="sm" w="sm" type="none"/>
            <a:tailEnd len="sm" w="sm" type="none"/>
          </a:ln>
        </p:spPr>
      </p:cxnSp>
      <p:sp>
        <p:nvSpPr>
          <p:cNvPr id="456" name="Google Shape;456;p18"/>
          <p:cNvSpPr/>
          <p:nvPr/>
        </p:nvSpPr>
        <p:spPr>
          <a:xfrm rot="5400000">
            <a:off x="11270513" y="4218725"/>
            <a:ext cx="823800" cy="152400"/>
          </a:xfrm>
          <a:prstGeom prst="rect">
            <a:avLst/>
          </a:prstGeom>
          <a:solidFill>
            <a:srgbClr val="F7B90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18"/>
          <p:cNvSpPr txBox="1"/>
          <p:nvPr>
            <p:ph type="title"/>
          </p:nvPr>
        </p:nvSpPr>
        <p:spPr>
          <a:xfrm>
            <a:off x="5730713" y="3415689"/>
            <a:ext cx="5616600" cy="1325700"/>
          </a:xfrm>
          <a:prstGeom prst="rect">
            <a:avLst/>
          </a:prstGeom>
          <a:noFill/>
          <a:ln>
            <a:noFill/>
          </a:ln>
        </p:spPr>
        <p:txBody>
          <a:bodyPr anchorCtr="0" anchor="b" bIns="45700" lIns="91425" spcFirstLastPara="1" rIns="91425" wrap="square" tIns="45700">
            <a:normAutofit/>
          </a:bodyPr>
          <a:lstStyle>
            <a:lvl1pPr lvl="0" rtl="0" algn="just">
              <a:lnSpc>
                <a:spcPct val="90000"/>
              </a:lnSpc>
              <a:spcBef>
                <a:spcPts val="0"/>
              </a:spcBef>
              <a:spcAft>
                <a:spcPts val="0"/>
              </a:spcAft>
              <a:buSzPts val="3700"/>
              <a:buNone/>
              <a:defRPr sz="4800"/>
            </a:lvl1pPr>
            <a:lvl2pPr lvl="1" rtl="0" algn="l">
              <a:lnSpc>
                <a:spcPct val="90000"/>
              </a:lnSpc>
              <a:spcBef>
                <a:spcPts val="0"/>
              </a:spcBef>
              <a:spcAft>
                <a:spcPts val="0"/>
              </a:spcAft>
              <a:buSzPts val="3700"/>
              <a:buNone/>
              <a:defRPr/>
            </a:lvl2pPr>
            <a:lvl3pPr lvl="2" rtl="0" algn="l">
              <a:lnSpc>
                <a:spcPct val="90000"/>
              </a:lnSpc>
              <a:spcBef>
                <a:spcPts val="0"/>
              </a:spcBef>
              <a:spcAft>
                <a:spcPts val="0"/>
              </a:spcAft>
              <a:buSzPts val="3700"/>
              <a:buNone/>
              <a:defRPr/>
            </a:lvl3pPr>
            <a:lvl4pPr lvl="3" rtl="0" algn="l">
              <a:lnSpc>
                <a:spcPct val="90000"/>
              </a:lnSpc>
              <a:spcBef>
                <a:spcPts val="0"/>
              </a:spcBef>
              <a:spcAft>
                <a:spcPts val="0"/>
              </a:spcAft>
              <a:buSzPts val="3700"/>
              <a:buNone/>
              <a:defRPr/>
            </a:lvl4pPr>
            <a:lvl5pPr lvl="4" rtl="0" algn="l">
              <a:lnSpc>
                <a:spcPct val="90000"/>
              </a:lnSpc>
              <a:spcBef>
                <a:spcPts val="0"/>
              </a:spcBef>
              <a:spcAft>
                <a:spcPts val="0"/>
              </a:spcAft>
              <a:buSzPts val="3700"/>
              <a:buNone/>
              <a:defRPr/>
            </a:lvl5pPr>
            <a:lvl6pPr lvl="5" rtl="0" algn="l">
              <a:lnSpc>
                <a:spcPct val="90000"/>
              </a:lnSpc>
              <a:spcBef>
                <a:spcPts val="0"/>
              </a:spcBef>
              <a:spcAft>
                <a:spcPts val="0"/>
              </a:spcAft>
              <a:buSzPts val="3700"/>
              <a:buNone/>
              <a:defRPr/>
            </a:lvl6pPr>
            <a:lvl7pPr lvl="6" rtl="0" algn="l">
              <a:lnSpc>
                <a:spcPct val="90000"/>
              </a:lnSpc>
              <a:spcBef>
                <a:spcPts val="0"/>
              </a:spcBef>
              <a:spcAft>
                <a:spcPts val="0"/>
              </a:spcAft>
              <a:buSzPts val="3700"/>
              <a:buNone/>
              <a:defRPr/>
            </a:lvl7pPr>
            <a:lvl8pPr lvl="7" rtl="0" algn="l">
              <a:lnSpc>
                <a:spcPct val="90000"/>
              </a:lnSpc>
              <a:spcBef>
                <a:spcPts val="0"/>
              </a:spcBef>
              <a:spcAft>
                <a:spcPts val="0"/>
              </a:spcAft>
              <a:buSzPts val="3700"/>
              <a:buNone/>
              <a:defRPr/>
            </a:lvl8pPr>
            <a:lvl9pPr lvl="8" rtl="0" algn="l">
              <a:lnSpc>
                <a:spcPct val="90000"/>
              </a:lnSpc>
              <a:spcBef>
                <a:spcPts val="0"/>
              </a:spcBef>
              <a:spcAft>
                <a:spcPts val="0"/>
              </a:spcAft>
              <a:buSzPts val="3700"/>
              <a:buNone/>
              <a:defRPr/>
            </a:lvl9pPr>
          </a:lstStyle>
          <a:p/>
        </p:txBody>
      </p:sp>
      <p:sp>
        <p:nvSpPr>
          <p:cNvPr id="458" name="Google Shape;458;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9" name="Google Shape;459;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0" name="Google Shape;460;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spcAft>
                <a:spcPts val="0"/>
              </a:spcAft>
              <a:buNone/>
              <a:defRPr sz="1200">
                <a:solidFill>
                  <a:srgbClr val="888888"/>
                </a:solidFill>
                <a:latin typeface="Arial"/>
                <a:ea typeface="Arial"/>
                <a:cs typeface="Arial"/>
                <a:sym typeface="Arial"/>
              </a:defRPr>
            </a:lvl1pPr>
            <a:lvl2pPr indent="0" lvl="1" marL="0" marR="0" rtl="0" algn="r">
              <a:spcBef>
                <a:spcPts val="0"/>
              </a:spcBef>
              <a:spcAft>
                <a:spcPts val="0"/>
              </a:spcAft>
              <a:buNone/>
              <a:defRPr sz="1200">
                <a:solidFill>
                  <a:srgbClr val="888888"/>
                </a:solidFill>
                <a:latin typeface="Arial"/>
                <a:ea typeface="Arial"/>
                <a:cs typeface="Arial"/>
                <a:sym typeface="Arial"/>
              </a:defRPr>
            </a:lvl2pPr>
            <a:lvl3pPr indent="0" lvl="2" marL="0" marR="0" rtl="0" algn="r">
              <a:spcBef>
                <a:spcPts val="0"/>
              </a:spcBef>
              <a:spcAft>
                <a:spcPts val="0"/>
              </a:spcAft>
              <a:buNone/>
              <a:defRPr sz="1200">
                <a:solidFill>
                  <a:srgbClr val="888888"/>
                </a:solidFill>
                <a:latin typeface="Arial"/>
                <a:ea typeface="Arial"/>
                <a:cs typeface="Arial"/>
                <a:sym typeface="Arial"/>
              </a:defRPr>
            </a:lvl3pPr>
            <a:lvl4pPr indent="0" lvl="3" marL="0" marR="0" rtl="0" algn="r">
              <a:spcBef>
                <a:spcPts val="0"/>
              </a:spcBef>
              <a:spcAft>
                <a:spcPts val="0"/>
              </a:spcAft>
              <a:buNone/>
              <a:defRPr sz="1200">
                <a:solidFill>
                  <a:srgbClr val="888888"/>
                </a:solidFill>
                <a:latin typeface="Arial"/>
                <a:ea typeface="Arial"/>
                <a:cs typeface="Arial"/>
                <a:sym typeface="Arial"/>
              </a:defRPr>
            </a:lvl4pPr>
            <a:lvl5pPr indent="0" lvl="4" marL="0" marR="0" rtl="0" algn="r">
              <a:spcBef>
                <a:spcPts val="0"/>
              </a:spcBef>
              <a:spcAft>
                <a:spcPts val="0"/>
              </a:spcAft>
              <a:buNone/>
              <a:defRPr sz="1200">
                <a:solidFill>
                  <a:srgbClr val="888888"/>
                </a:solidFill>
                <a:latin typeface="Arial"/>
                <a:ea typeface="Arial"/>
                <a:cs typeface="Arial"/>
                <a:sym typeface="Arial"/>
              </a:defRPr>
            </a:lvl5pPr>
            <a:lvl6pPr indent="0" lvl="5" marL="0" marR="0" rtl="0" algn="r">
              <a:spcBef>
                <a:spcPts val="0"/>
              </a:spcBef>
              <a:spcAft>
                <a:spcPts val="0"/>
              </a:spcAft>
              <a:buNone/>
              <a:defRPr sz="1200">
                <a:solidFill>
                  <a:srgbClr val="888888"/>
                </a:solidFill>
                <a:latin typeface="Arial"/>
                <a:ea typeface="Arial"/>
                <a:cs typeface="Arial"/>
                <a:sym typeface="Arial"/>
              </a:defRPr>
            </a:lvl6pPr>
            <a:lvl7pPr indent="0" lvl="6" marL="0" marR="0" rtl="0" algn="r">
              <a:spcBef>
                <a:spcPts val="0"/>
              </a:spcBef>
              <a:spcAft>
                <a:spcPts val="0"/>
              </a:spcAft>
              <a:buNone/>
              <a:defRPr sz="1200">
                <a:solidFill>
                  <a:srgbClr val="888888"/>
                </a:solidFill>
                <a:latin typeface="Arial"/>
                <a:ea typeface="Arial"/>
                <a:cs typeface="Arial"/>
                <a:sym typeface="Arial"/>
              </a:defRPr>
            </a:lvl7pPr>
            <a:lvl8pPr indent="0" lvl="7" marL="0" marR="0" rtl="0" algn="r">
              <a:spcBef>
                <a:spcPts val="0"/>
              </a:spcBef>
              <a:spcAft>
                <a:spcPts val="0"/>
              </a:spcAft>
              <a:buNone/>
              <a:defRPr sz="1200">
                <a:solidFill>
                  <a:srgbClr val="888888"/>
                </a:solidFill>
                <a:latin typeface="Arial"/>
                <a:ea typeface="Arial"/>
                <a:cs typeface="Arial"/>
                <a:sym typeface="Arial"/>
              </a:defRPr>
            </a:lvl8pPr>
            <a:lvl9pPr indent="0" lvl="8" marL="0" marR="0" rtl="0" algn="r">
              <a:spcBef>
                <a:spcPts val="0"/>
              </a:spcBef>
              <a:spcAft>
                <a:spcPts val="0"/>
              </a:spcAft>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461" name="Google Shape;461;p18"/>
          <p:cNvSpPr txBox="1"/>
          <p:nvPr>
            <p:ph idx="1" type="body"/>
          </p:nvPr>
        </p:nvSpPr>
        <p:spPr>
          <a:xfrm>
            <a:off x="5738777" y="4938713"/>
            <a:ext cx="5615100" cy="630900"/>
          </a:xfrm>
          <a:prstGeom prst="rect">
            <a:avLst/>
          </a:prstGeom>
          <a:noFill/>
          <a:ln>
            <a:noFill/>
          </a:ln>
        </p:spPr>
        <p:txBody>
          <a:bodyPr anchorCtr="0" anchor="t" bIns="45700" lIns="91425" spcFirstLastPara="1" rIns="91425" wrap="square" tIns="45700">
            <a:normAutofit/>
          </a:bodyPr>
          <a:lstStyle>
            <a:lvl1pPr indent="-228600" lvl="0" marL="457200" rtl="0" algn="just">
              <a:lnSpc>
                <a:spcPct val="90000"/>
              </a:lnSpc>
              <a:spcBef>
                <a:spcPts val="1000"/>
              </a:spcBef>
              <a:spcAft>
                <a:spcPts val="0"/>
              </a:spcAft>
              <a:buClr>
                <a:schemeClr val="lt1"/>
              </a:buClr>
              <a:buSzPts val="1800"/>
              <a:buFont typeface="Arial"/>
              <a:buNone/>
              <a:defRPr sz="1800">
                <a:solidFill>
                  <a:schemeClr val="lt1"/>
                </a:solidFill>
              </a:defRPr>
            </a:lvl1pPr>
            <a:lvl2pPr indent="-342900" lvl="1" marL="914400" rtl="0" algn="l">
              <a:lnSpc>
                <a:spcPct val="90000"/>
              </a:lnSpc>
              <a:spcBef>
                <a:spcPts val="500"/>
              </a:spcBef>
              <a:spcAft>
                <a:spcPts val="0"/>
              </a:spcAft>
              <a:buClr>
                <a:schemeClr val="lt1"/>
              </a:buClr>
              <a:buSzPts val="1800"/>
              <a:buChar char="○"/>
              <a:defRPr sz="1800"/>
            </a:lvl2pPr>
            <a:lvl3pPr indent="-342900" lvl="2" marL="1371600" rtl="0" algn="l">
              <a:lnSpc>
                <a:spcPct val="90000"/>
              </a:lnSpc>
              <a:spcBef>
                <a:spcPts val="500"/>
              </a:spcBef>
              <a:spcAft>
                <a:spcPts val="0"/>
              </a:spcAft>
              <a:buClr>
                <a:schemeClr val="lt1"/>
              </a:buClr>
              <a:buSzPts val="1800"/>
              <a:buChar char="■"/>
              <a:defRPr sz="1800"/>
            </a:lvl3pPr>
            <a:lvl4pPr indent="-342900" lvl="3" marL="1828800" rtl="0" algn="l">
              <a:lnSpc>
                <a:spcPct val="90000"/>
              </a:lnSpc>
              <a:spcBef>
                <a:spcPts val="500"/>
              </a:spcBef>
              <a:spcAft>
                <a:spcPts val="0"/>
              </a:spcAft>
              <a:buClr>
                <a:schemeClr val="lt1"/>
              </a:buClr>
              <a:buSzPts val="1800"/>
              <a:buChar char="●"/>
              <a:defRPr sz="1800"/>
            </a:lvl4pPr>
            <a:lvl5pPr indent="-342900" lvl="4" marL="2286000" rtl="0" algn="l">
              <a:lnSpc>
                <a:spcPct val="90000"/>
              </a:lnSpc>
              <a:spcBef>
                <a:spcPts val="500"/>
              </a:spcBef>
              <a:spcAft>
                <a:spcPts val="0"/>
              </a:spcAft>
              <a:buClr>
                <a:schemeClr val="lt1"/>
              </a:buClr>
              <a:buSzPts val="1800"/>
              <a:buChar char="○"/>
              <a:defRPr sz="18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21.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466" name="Shape 466"/>
        <p:cNvGrpSpPr/>
        <p:nvPr/>
      </p:nvGrpSpPr>
      <p:grpSpPr>
        <a:xfrm>
          <a:off x="0" y="0"/>
          <a:ext cx="0" cy="0"/>
          <a:chOff x="0" y="0"/>
          <a:chExt cx="0" cy="0"/>
        </a:xfrm>
      </p:grpSpPr>
      <p:grpSp>
        <p:nvGrpSpPr>
          <p:cNvPr id="467" name="Google Shape;467;p19"/>
          <p:cNvGrpSpPr/>
          <p:nvPr/>
        </p:nvGrpSpPr>
        <p:grpSpPr>
          <a:xfrm>
            <a:off x="6574956" y="458802"/>
            <a:ext cx="5641002" cy="6039986"/>
            <a:chOff x="6574956" y="458802"/>
            <a:chExt cx="5641002" cy="6039986"/>
          </a:xfrm>
        </p:grpSpPr>
        <p:sp>
          <p:nvSpPr>
            <p:cNvPr id="468" name="Google Shape;468;p19"/>
            <p:cNvSpPr/>
            <p:nvPr/>
          </p:nvSpPr>
          <p:spPr>
            <a:xfrm rot="581137">
              <a:off x="6986900" y="826212"/>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69" name="Google Shape;469;p19"/>
            <p:cNvSpPr/>
            <p:nvPr/>
          </p:nvSpPr>
          <p:spPr>
            <a:xfrm>
              <a:off x="6903721" y="1061895"/>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470" name="Google Shape;470;p19"/>
          <p:cNvSpPr/>
          <p:nvPr/>
        </p:nvSpPr>
        <p:spPr>
          <a:xfrm>
            <a:off x="806918" y="3313281"/>
            <a:ext cx="43146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148571"/>
              </a:lnSpc>
              <a:spcBef>
                <a:spcPts val="0"/>
              </a:spcBef>
              <a:spcAft>
                <a:spcPts val="0"/>
              </a:spcAft>
              <a:buNone/>
            </a:pPr>
            <a:r>
              <a:t/>
            </a:r>
            <a:endParaRPr/>
          </a:p>
        </p:txBody>
      </p:sp>
      <p:sp>
        <p:nvSpPr>
          <p:cNvPr id="471" name="Google Shape;471;p19"/>
          <p:cNvSpPr/>
          <p:nvPr/>
        </p:nvSpPr>
        <p:spPr>
          <a:xfrm>
            <a:off x="1096143" y="2885711"/>
            <a:ext cx="5428500" cy="1656900"/>
          </a:xfrm>
          <a:prstGeom prst="rect">
            <a:avLst/>
          </a:prstGeom>
          <a:noFill/>
          <a:ln>
            <a:noFill/>
          </a:ln>
        </p:spPr>
        <p:txBody>
          <a:bodyPr anchorCtr="0" anchor="t" bIns="45700" lIns="91425" spcFirstLastPara="1" rIns="91425" wrap="square" tIns="45700">
            <a:noAutofit/>
          </a:bodyPr>
          <a:lstStyle/>
          <a:p>
            <a:pPr indent="0" lvl="0" marL="0" marR="0" rtl="0" algn="l">
              <a:lnSpc>
                <a:spcPct val="101333"/>
              </a:lnSpc>
              <a:spcBef>
                <a:spcPts val="0"/>
              </a:spcBef>
              <a:spcAft>
                <a:spcPts val="0"/>
              </a:spcAft>
              <a:buNone/>
            </a:pPr>
            <a:r>
              <a:rPr b="1" lang="es-ES" sz="6000">
                <a:solidFill>
                  <a:srgbClr val="20124D"/>
                </a:solidFill>
              </a:rPr>
              <a:t>Exam App</a:t>
            </a:r>
            <a:endParaRPr b="1" i="0" sz="6000" u="none" cap="none" strike="noStrike">
              <a:solidFill>
                <a:srgbClr val="20124D"/>
              </a:solidFill>
            </a:endParaRPr>
          </a:p>
        </p:txBody>
      </p:sp>
      <p:sp>
        <p:nvSpPr>
          <p:cNvPr id="472" name="Google Shape;472;p19"/>
          <p:cNvSpPr/>
          <p:nvPr/>
        </p:nvSpPr>
        <p:spPr>
          <a:xfrm rot="-7121328">
            <a:off x="5425280" y="128404"/>
            <a:ext cx="1193498" cy="131441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3" name="Google Shape;473;p19"/>
          <p:cNvSpPr/>
          <p:nvPr/>
        </p:nvSpPr>
        <p:spPr>
          <a:xfrm>
            <a:off x="9343638" y="1832775"/>
            <a:ext cx="2588100" cy="825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s-ES" sz="3600">
                <a:solidFill>
                  <a:schemeClr val="lt1"/>
                </a:solidFill>
                <a:latin typeface="Arial"/>
                <a:ea typeface="Arial"/>
                <a:cs typeface="Arial"/>
                <a:sym typeface="Arial"/>
              </a:rPr>
              <a:t> </a:t>
            </a:r>
            <a:endParaRPr sz="3600">
              <a:solidFill>
                <a:schemeClr val="lt1"/>
              </a:solidFill>
              <a:latin typeface="Arial"/>
              <a:ea typeface="Arial"/>
              <a:cs typeface="Arial"/>
              <a:sym typeface="Arial"/>
            </a:endParaRPr>
          </a:p>
        </p:txBody>
      </p:sp>
      <p:pic>
        <p:nvPicPr>
          <p:cNvPr id="474" name="Google Shape;474;p19"/>
          <p:cNvPicPr preferRelativeResize="0"/>
          <p:nvPr/>
        </p:nvPicPr>
        <p:blipFill>
          <a:blip r:embed="rId3">
            <a:alphaModFix/>
          </a:blip>
          <a:stretch>
            <a:fillRect/>
          </a:stretch>
        </p:blipFill>
        <p:spPr>
          <a:xfrm>
            <a:off x="7221400" y="155725"/>
            <a:ext cx="3497851" cy="6218751"/>
          </a:xfrm>
          <a:prstGeom prst="rect">
            <a:avLst/>
          </a:prstGeom>
          <a:noFill/>
          <a:ln>
            <a:noFill/>
          </a:ln>
        </p:spPr>
      </p:pic>
      <p:pic>
        <p:nvPicPr>
          <p:cNvPr id="475" name="Google Shape;475;p19"/>
          <p:cNvPicPr preferRelativeResize="0"/>
          <p:nvPr/>
        </p:nvPicPr>
        <p:blipFill>
          <a:blip r:embed="rId4">
            <a:alphaModFix/>
          </a:blip>
          <a:stretch>
            <a:fillRect/>
          </a:stretch>
        </p:blipFill>
        <p:spPr>
          <a:xfrm>
            <a:off x="7613175" y="615550"/>
            <a:ext cx="2714276" cy="51810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615" name="Shape 615"/>
        <p:cNvGrpSpPr/>
        <p:nvPr/>
      </p:nvGrpSpPr>
      <p:grpSpPr>
        <a:xfrm>
          <a:off x="0" y="0"/>
          <a:ext cx="0" cy="0"/>
          <a:chOff x="0" y="0"/>
          <a:chExt cx="0" cy="0"/>
        </a:xfrm>
      </p:grpSpPr>
      <p:sp>
        <p:nvSpPr>
          <p:cNvPr id="616" name="Google Shape;616;p28"/>
          <p:cNvSpPr/>
          <p:nvPr/>
        </p:nvSpPr>
        <p:spPr>
          <a:xfrm>
            <a:off x="497150" y="321375"/>
            <a:ext cx="88359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4800">
                <a:solidFill>
                  <a:schemeClr val="dk1"/>
                </a:solidFill>
                <a:latin typeface="Arial"/>
                <a:ea typeface="Arial"/>
                <a:cs typeface="Arial"/>
                <a:sym typeface="Arial"/>
              </a:rPr>
              <a:t>Product Tour - Invigilator</a:t>
            </a:r>
            <a:endParaRPr sz="4800">
              <a:solidFill>
                <a:schemeClr val="dk1"/>
              </a:solidFill>
            </a:endParaRPr>
          </a:p>
        </p:txBody>
      </p:sp>
      <p:sp>
        <p:nvSpPr>
          <p:cNvPr id="617" name="Google Shape;617;p28"/>
          <p:cNvSpPr/>
          <p:nvPr/>
        </p:nvSpPr>
        <p:spPr>
          <a:xfrm>
            <a:off x="564277" y="5601600"/>
            <a:ext cx="188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200">
                <a:solidFill>
                  <a:srgbClr val="262626"/>
                </a:solidFill>
              </a:rPr>
              <a:t>Manual</a:t>
            </a:r>
            <a:r>
              <a:rPr b="1" lang="es-ES" sz="1200">
                <a:solidFill>
                  <a:srgbClr val="262626"/>
                </a:solidFill>
              </a:rPr>
              <a:t> Verification</a:t>
            </a:r>
            <a:endParaRPr b="1" sz="1200">
              <a:solidFill>
                <a:srgbClr val="262626"/>
              </a:solidFill>
              <a:latin typeface="Arial"/>
              <a:ea typeface="Arial"/>
              <a:cs typeface="Arial"/>
              <a:sym typeface="Arial"/>
            </a:endParaRPr>
          </a:p>
        </p:txBody>
      </p:sp>
      <p:sp>
        <p:nvSpPr>
          <p:cNvPr id="618" name="Google Shape;618;p28"/>
          <p:cNvSpPr/>
          <p:nvPr/>
        </p:nvSpPr>
        <p:spPr>
          <a:xfrm>
            <a:off x="2766461" y="5601600"/>
            <a:ext cx="188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262626"/>
              </a:solidFill>
              <a:latin typeface="Arial"/>
              <a:ea typeface="Arial"/>
              <a:cs typeface="Arial"/>
              <a:sym typeface="Arial"/>
            </a:endParaRPr>
          </a:p>
        </p:txBody>
      </p:sp>
      <p:sp>
        <p:nvSpPr>
          <p:cNvPr id="619" name="Google Shape;619;p28"/>
          <p:cNvSpPr/>
          <p:nvPr/>
        </p:nvSpPr>
        <p:spPr>
          <a:xfrm>
            <a:off x="3177623" y="5601600"/>
            <a:ext cx="1516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200">
                <a:solidFill>
                  <a:srgbClr val="262626"/>
                </a:solidFill>
              </a:rPr>
              <a:t>Invigilator Report</a:t>
            </a:r>
            <a:endParaRPr sz="1200">
              <a:solidFill>
                <a:srgbClr val="262626"/>
              </a:solidFill>
              <a:latin typeface="Arial"/>
              <a:ea typeface="Arial"/>
              <a:cs typeface="Arial"/>
              <a:sym typeface="Arial"/>
            </a:endParaRPr>
          </a:p>
        </p:txBody>
      </p:sp>
      <p:pic>
        <p:nvPicPr>
          <p:cNvPr id="620" name="Google Shape;620;p28"/>
          <p:cNvPicPr preferRelativeResize="0"/>
          <p:nvPr/>
        </p:nvPicPr>
        <p:blipFill>
          <a:blip r:embed="rId3">
            <a:alphaModFix/>
          </a:blip>
          <a:stretch>
            <a:fillRect/>
          </a:stretch>
        </p:blipFill>
        <p:spPr>
          <a:xfrm>
            <a:off x="541650" y="1264600"/>
            <a:ext cx="2023626" cy="4272573"/>
          </a:xfrm>
          <a:prstGeom prst="rect">
            <a:avLst/>
          </a:prstGeom>
          <a:noFill/>
          <a:ln>
            <a:noFill/>
          </a:ln>
        </p:spPr>
      </p:pic>
      <p:sp>
        <p:nvSpPr>
          <p:cNvPr id="621" name="Google Shape;621;p28"/>
          <p:cNvSpPr/>
          <p:nvPr/>
        </p:nvSpPr>
        <p:spPr>
          <a:xfrm>
            <a:off x="7408903" y="2297100"/>
            <a:ext cx="2531602" cy="2437209"/>
          </a:xfrm>
          <a:custGeom>
            <a:rect b="b" l="l" r="r" t="t"/>
            <a:pathLst>
              <a:path extrusionOk="0" h="5476875" w="5819775">
                <a:moveTo>
                  <a:pt x="1084507" y="2785320"/>
                </a:moveTo>
                <a:cubicBezTo>
                  <a:pt x="1084507" y="2871302"/>
                  <a:pt x="1014422" y="2941387"/>
                  <a:pt x="928440" y="2941387"/>
                </a:cubicBezTo>
                <a:cubicBezTo>
                  <a:pt x="842458" y="2941387"/>
                  <a:pt x="772373" y="2871302"/>
                  <a:pt x="772373" y="2785320"/>
                </a:cubicBezTo>
                <a:cubicBezTo>
                  <a:pt x="772373" y="2699337"/>
                  <a:pt x="842458" y="2629253"/>
                  <a:pt x="928440" y="2629253"/>
                </a:cubicBezTo>
                <a:cubicBezTo>
                  <a:pt x="1014422" y="2629253"/>
                  <a:pt x="1084507" y="2699347"/>
                  <a:pt x="1084507" y="2785320"/>
                </a:cubicBezTo>
                <a:close/>
                <a:moveTo>
                  <a:pt x="5828576" y="2738362"/>
                </a:moveTo>
                <a:lnTo>
                  <a:pt x="5828576" y="4213022"/>
                </a:lnTo>
                <a:cubicBezTo>
                  <a:pt x="5828576" y="4572115"/>
                  <a:pt x="5641448" y="4814164"/>
                  <a:pt x="5563410" y="4899413"/>
                </a:cubicBezTo>
                <a:lnTo>
                  <a:pt x="5235388" y="5242608"/>
                </a:lnTo>
                <a:cubicBezTo>
                  <a:pt x="5017189" y="5476704"/>
                  <a:pt x="4705055" y="5484648"/>
                  <a:pt x="4642199" y="5484648"/>
                </a:cubicBezTo>
                <a:lnTo>
                  <a:pt x="4642199" y="5484648"/>
                </a:lnTo>
                <a:lnTo>
                  <a:pt x="2809161" y="5484648"/>
                </a:lnTo>
                <a:cubicBezTo>
                  <a:pt x="2387927" y="5484648"/>
                  <a:pt x="2145887" y="5273669"/>
                  <a:pt x="2083746" y="5211537"/>
                </a:cubicBezTo>
                <a:lnTo>
                  <a:pt x="1826533" y="4946371"/>
                </a:lnTo>
                <a:lnTo>
                  <a:pt x="1826533" y="4969488"/>
                </a:lnTo>
                <a:cubicBezTo>
                  <a:pt x="1826533" y="5250552"/>
                  <a:pt x="1600381" y="5468751"/>
                  <a:pt x="1327271" y="5468751"/>
                </a:cubicBezTo>
                <a:lnTo>
                  <a:pt x="499262" y="5468751"/>
                </a:lnTo>
                <a:cubicBezTo>
                  <a:pt x="218199" y="5468770"/>
                  <a:pt x="0" y="5242617"/>
                  <a:pt x="0" y="4969507"/>
                </a:cubicBezTo>
                <a:lnTo>
                  <a:pt x="0" y="2395166"/>
                </a:lnTo>
                <a:cubicBezTo>
                  <a:pt x="0" y="2114102"/>
                  <a:pt x="226152" y="1895904"/>
                  <a:pt x="499262" y="1895904"/>
                </a:cubicBezTo>
                <a:lnTo>
                  <a:pt x="1318603" y="1895904"/>
                </a:lnTo>
                <a:cubicBezTo>
                  <a:pt x="1575816" y="1895904"/>
                  <a:pt x="1786795" y="2083032"/>
                  <a:pt x="1817865" y="2333025"/>
                </a:cubicBezTo>
                <a:lnTo>
                  <a:pt x="2793273" y="1318603"/>
                </a:lnTo>
                <a:lnTo>
                  <a:pt x="3089510" y="242049"/>
                </a:lnTo>
                <a:cubicBezTo>
                  <a:pt x="3112627" y="148123"/>
                  <a:pt x="3206563" y="0"/>
                  <a:pt x="3385747" y="0"/>
                </a:cubicBezTo>
                <a:lnTo>
                  <a:pt x="3908850" y="0"/>
                </a:lnTo>
                <a:cubicBezTo>
                  <a:pt x="4064918" y="0"/>
                  <a:pt x="4174017" y="93926"/>
                  <a:pt x="4189914" y="249993"/>
                </a:cubicBezTo>
                <a:cubicBezTo>
                  <a:pt x="4189914" y="257937"/>
                  <a:pt x="4189914" y="257937"/>
                  <a:pt x="4189914" y="265890"/>
                </a:cubicBezTo>
                <a:lnTo>
                  <a:pt x="4189914" y="1982600"/>
                </a:lnTo>
                <a:cubicBezTo>
                  <a:pt x="4189914" y="1998497"/>
                  <a:pt x="4189914" y="2005717"/>
                  <a:pt x="4189914" y="2013671"/>
                </a:cubicBezTo>
                <a:lnTo>
                  <a:pt x="5040326" y="2013671"/>
                </a:lnTo>
                <a:cubicBezTo>
                  <a:pt x="5141481" y="2021615"/>
                  <a:pt x="5313436" y="2052685"/>
                  <a:pt x="5477447" y="2224650"/>
                </a:cubicBezTo>
                <a:lnTo>
                  <a:pt x="5688426" y="2442848"/>
                </a:lnTo>
                <a:cubicBezTo>
                  <a:pt x="5766454" y="2528830"/>
                  <a:pt x="5813422" y="2629986"/>
                  <a:pt x="5821366" y="2747029"/>
                </a:cubicBezTo>
                <a:cubicBezTo>
                  <a:pt x="5828576" y="2730418"/>
                  <a:pt x="5828576" y="2738362"/>
                  <a:pt x="5828576" y="2738362"/>
                </a:cubicBezTo>
                <a:close/>
                <a:moveTo>
                  <a:pt x="1536802" y="4970231"/>
                </a:moveTo>
                <a:lnTo>
                  <a:pt x="1536802" y="4634980"/>
                </a:lnTo>
                <a:cubicBezTo>
                  <a:pt x="1528858" y="4619082"/>
                  <a:pt x="1528858" y="4595965"/>
                  <a:pt x="1528858" y="4580068"/>
                </a:cubicBezTo>
                <a:lnTo>
                  <a:pt x="1536802" y="2684174"/>
                </a:lnTo>
                <a:cubicBezTo>
                  <a:pt x="1536802" y="2684174"/>
                  <a:pt x="1536802" y="2684174"/>
                  <a:pt x="1536802" y="2676230"/>
                </a:cubicBezTo>
                <a:lnTo>
                  <a:pt x="1536802" y="2395166"/>
                </a:lnTo>
                <a:cubicBezTo>
                  <a:pt x="1536802" y="2278113"/>
                  <a:pt x="1442876" y="2184187"/>
                  <a:pt x="1325823" y="2184187"/>
                </a:cubicBezTo>
                <a:lnTo>
                  <a:pt x="499262" y="2184187"/>
                </a:lnTo>
                <a:cubicBezTo>
                  <a:pt x="382210" y="2184187"/>
                  <a:pt x="288284" y="2278113"/>
                  <a:pt x="288284" y="2395166"/>
                </a:cubicBezTo>
                <a:lnTo>
                  <a:pt x="288284" y="4970231"/>
                </a:lnTo>
                <a:cubicBezTo>
                  <a:pt x="288284" y="5087284"/>
                  <a:pt x="382210" y="5181210"/>
                  <a:pt x="499262" y="5181210"/>
                </a:cubicBezTo>
                <a:lnTo>
                  <a:pt x="1318603" y="5181210"/>
                </a:lnTo>
                <a:cubicBezTo>
                  <a:pt x="1443600" y="5180486"/>
                  <a:pt x="1536802" y="5087274"/>
                  <a:pt x="1536802" y="4970231"/>
                </a:cubicBezTo>
                <a:close/>
                <a:moveTo>
                  <a:pt x="5540293" y="2746305"/>
                </a:moveTo>
                <a:cubicBezTo>
                  <a:pt x="5532349" y="2699337"/>
                  <a:pt x="5517176" y="2660323"/>
                  <a:pt x="5485381" y="2621309"/>
                </a:cubicBezTo>
                <a:lnTo>
                  <a:pt x="5274402" y="2403110"/>
                </a:lnTo>
                <a:cubicBezTo>
                  <a:pt x="5180476" y="2309184"/>
                  <a:pt x="5087274" y="2286057"/>
                  <a:pt x="5040307" y="2286057"/>
                </a:cubicBezTo>
                <a:lnTo>
                  <a:pt x="4166054" y="2286057"/>
                </a:lnTo>
                <a:cubicBezTo>
                  <a:pt x="4158110" y="2286057"/>
                  <a:pt x="4150157" y="2286057"/>
                  <a:pt x="4142937" y="2286057"/>
                </a:cubicBezTo>
                <a:cubicBezTo>
                  <a:pt x="4025884" y="2270160"/>
                  <a:pt x="3908841" y="2176958"/>
                  <a:pt x="3908841" y="1965979"/>
                </a:cubicBezTo>
                <a:lnTo>
                  <a:pt x="3908841" y="280340"/>
                </a:lnTo>
                <a:lnTo>
                  <a:pt x="3394405" y="280340"/>
                </a:lnTo>
                <a:cubicBezTo>
                  <a:pt x="3386461" y="280340"/>
                  <a:pt x="3378508" y="303457"/>
                  <a:pt x="3378508" y="311410"/>
                </a:cubicBezTo>
                <a:lnTo>
                  <a:pt x="3066383" y="1419758"/>
                </a:lnTo>
                <a:cubicBezTo>
                  <a:pt x="3058440" y="1442876"/>
                  <a:pt x="3050486" y="1466726"/>
                  <a:pt x="3027369" y="1481900"/>
                </a:cubicBezTo>
                <a:lnTo>
                  <a:pt x="1825809" y="2738362"/>
                </a:lnTo>
                <a:lnTo>
                  <a:pt x="1825809" y="4533100"/>
                </a:lnTo>
                <a:lnTo>
                  <a:pt x="2286057" y="5017189"/>
                </a:lnTo>
                <a:cubicBezTo>
                  <a:pt x="2317128" y="5048260"/>
                  <a:pt x="2489083" y="5204327"/>
                  <a:pt x="2809161" y="5204327"/>
                </a:cubicBezTo>
                <a:lnTo>
                  <a:pt x="4650867" y="5204327"/>
                </a:lnTo>
                <a:cubicBezTo>
                  <a:pt x="4673984" y="5204327"/>
                  <a:pt x="4892917" y="5196383"/>
                  <a:pt x="5041030" y="5048260"/>
                </a:cubicBezTo>
                <a:lnTo>
                  <a:pt x="5361108" y="4713008"/>
                </a:lnTo>
                <a:cubicBezTo>
                  <a:pt x="5400123" y="4666041"/>
                  <a:pt x="5548237" y="4486856"/>
                  <a:pt x="5548237" y="4221690"/>
                </a:cubicBezTo>
                <a:lnTo>
                  <a:pt x="5548237" y="2746305"/>
                </a:lnTo>
                <a:lnTo>
                  <a:pt x="5540293" y="2746305"/>
                </a:lnTo>
                <a:close/>
              </a:path>
            </a:pathLst>
          </a:custGeom>
          <a:solidFill>
            <a:srgbClr val="99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2" name="Google Shape;622;p28"/>
          <p:cNvSpPr/>
          <p:nvPr/>
        </p:nvSpPr>
        <p:spPr>
          <a:xfrm rot="-10278270">
            <a:off x="10975069" y="107400"/>
            <a:ext cx="948794" cy="98302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3" name="Google Shape;623;p28"/>
          <p:cNvSpPr/>
          <p:nvPr/>
        </p:nvSpPr>
        <p:spPr>
          <a:xfrm rot="-2700000">
            <a:off x="10061799" y="510769"/>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4" name="Google Shape;624;p28"/>
          <p:cNvSpPr/>
          <p:nvPr/>
        </p:nvSpPr>
        <p:spPr>
          <a:xfrm rot="-10282152">
            <a:off x="-356745" y="5897766"/>
            <a:ext cx="1249960" cy="1240803"/>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5" name="Google Shape;625;p28"/>
          <p:cNvPicPr preferRelativeResize="0"/>
          <p:nvPr/>
        </p:nvPicPr>
        <p:blipFill>
          <a:blip r:embed="rId4">
            <a:alphaModFix/>
          </a:blip>
          <a:stretch>
            <a:fillRect/>
          </a:stretch>
        </p:blipFill>
        <p:spPr>
          <a:xfrm>
            <a:off x="2956450" y="1264625"/>
            <a:ext cx="2023626" cy="4272532"/>
          </a:xfrm>
          <a:prstGeom prst="rect">
            <a:avLst/>
          </a:prstGeom>
          <a:noFill/>
          <a:ln>
            <a:noFill/>
          </a:ln>
        </p:spPr>
      </p:pic>
      <p:sp>
        <p:nvSpPr>
          <p:cNvPr id="626" name="Google Shape;626;p28"/>
          <p:cNvSpPr/>
          <p:nvPr/>
        </p:nvSpPr>
        <p:spPr>
          <a:xfrm rot="-4517502">
            <a:off x="10394667" y="5046177"/>
            <a:ext cx="912624" cy="96376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7" name="Google Shape;627;p28"/>
          <p:cNvSpPr/>
          <p:nvPr/>
        </p:nvSpPr>
        <p:spPr>
          <a:xfrm rot="-3198617">
            <a:off x="10072682" y="5446265"/>
            <a:ext cx="701764" cy="678115"/>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631" name="Shape 631"/>
        <p:cNvGrpSpPr/>
        <p:nvPr/>
      </p:nvGrpSpPr>
      <p:grpSpPr>
        <a:xfrm>
          <a:off x="0" y="0"/>
          <a:ext cx="0" cy="0"/>
          <a:chOff x="0" y="0"/>
          <a:chExt cx="0" cy="0"/>
        </a:xfrm>
      </p:grpSpPr>
      <p:sp>
        <p:nvSpPr>
          <p:cNvPr id="632" name="Google Shape;632;p29"/>
          <p:cNvSpPr/>
          <p:nvPr/>
        </p:nvSpPr>
        <p:spPr>
          <a:xfrm>
            <a:off x="291625" y="288025"/>
            <a:ext cx="7805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4800">
                <a:solidFill>
                  <a:schemeClr val="dk1"/>
                </a:solidFill>
                <a:latin typeface="Arial"/>
                <a:ea typeface="Arial"/>
                <a:cs typeface="Arial"/>
                <a:sym typeface="Arial"/>
              </a:rPr>
              <a:t>Product Tour - </a:t>
            </a:r>
            <a:r>
              <a:rPr b="1" lang="es-ES" sz="4800">
                <a:solidFill>
                  <a:schemeClr val="dk1"/>
                </a:solidFill>
              </a:rPr>
              <a:t>Professor</a:t>
            </a:r>
            <a:endParaRPr sz="4800">
              <a:solidFill>
                <a:schemeClr val="dk1"/>
              </a:solidFill>
            </a:endParaRPr>
          </a:p>
        </p:txBody>
      </p:sp>
      <p:sp>
        <p:nvSpPr>
          <p:cNvPr id="633" name="Google Shape;633;p29"/>
          <p:cNvSpPr/>
          <p:nvPr/>
        </p:nvSpPr>
        <p:spPr>
          <a:xfrm>
            <a:off x="3532618" y="5646100"/>
            <a:ext cx="188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200">
                <a:solidFill>
                  <a:srgbClr val="262626"/>
                </a:solidFill>
              </a:rPr>
              <a:t>Course Selection</a:t>
            </a:r>
            <a:endParaRPr sz="1200">
              <a:solidFill>
                <a:srgbClr val="262626"/>
              </a:solidFill>
              <a:latin typeface="Arial"/>
              <a:ea typeface="Arial"/>
              <a:cs typeface="Arial"/>
              <a:sym typeface="Arial"/>
            </a:endParaRPr>
          </a:p>
        </p:txBody>
      </p:sp>
      <p:sp>
        <p:nvSpPr>
          <p:cNvPr id="634" name="Google Shape;634;p29"/>
          <p:cNvSpPr/>
          <p:nvPr/>
        </p:nvSpPr>
        <p:spPr>
          <a:xfrm>
            <a:off x="6269102" y="5646150"/>
            <a:ext cx="188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200">
                <a:solidFill>
                  <a:srgbClr val="262626"/>
                </a:solidFill>
              </a:rPr>
              <a:t>Generate Report Option</a:t>
            </a:r>
            <a:endParaRPr b="1" sz="1200">
              <a:solidFill>
                <a:srgbClr val="262626"/>
              </a:solidFill>
              <a:latin typeface="Arial"/>
              <a:ea typeface="Arial"/>
              <a:cs typeface="Arial"/>
              <a:sym typeface="Arial"/>
            </a:endParaRPr>
          </a:p>
        </p:txBody>
      </p:sp>
      <p:sp>
        <p:nvSpPr>
          <p:cNvPr id="635" name="Google Shape;635;p29"/>
          <p:cNvSpPr/>
          <p:nvPr/>
        </p:nvSpPr>
        <p:spPr>
          <a:xfrm>
            <a:off x="7483061" y="5646100"/>
            <a:ext cx="1880656"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262626"/>
              </a:solidFill>
              <a:latin typeface="Arial"/>
              <a:ea typeface="Arial"/>
              <a:cs typeface="Arial"/>
              <a:sym typeface="Arial"/>
            </a:endParaRPr>
          </a:p>
        </p:txBody>
      </p:sp>
      <p:sp>
        <p:nvSpPr>
          <p:cNvPr id="636" name="Google Shape;636;p29"/>
          <p:cNvSpPr/>
          <p:nvPr/>
        </p:nvSpPr>
        <p:spPr>
          <a:xfrm>
            <a:off x="9262514" y="5646150"/>
            <a:ext cx="188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200">
                <a:solidFill>
                  <a:srgbClr val="262626"/>
                </a:solidFill>
              </a:rPr>
              <a:t>Professor</a:t>
            </a:r>
            <a:r>
              <a:rPr b="1" lang="es-ES" sz="1200">
                <a:solidFill>
                  <a:srgbClr val="262626"/>
                </a:solidFill>
              </a:rPr>
              <a:t> Report</a:t>
            </a:r>
            <a:endParaRPr sz="1200">
              <a:solidFill>
                <a:srgbClr val="262626"/>
              </a:solidFill>
              <a:latin typeface="Arial"/>
              <a:ea typeface="Arial"/>
              <a:cs typeface="Arial"/>
              <a:sym typeface="Arial"/>
            </a:endParaRPr>
          </a:p>
        </p:txBody>
      </p:sp>
      <p:pic>
        <p:nvPicPr>
          <p:cNvPr id="637" name="Google Shape;637;p29"/>
          <p:cNvPicPr preferRelativeResize="0"/>
          <p:nvPr/>
        </p:nvPicPr>
        <p:blipFill>
          <a:blip r:embed="rId3">
            <a:alphaModFix/>
          </a:blip>
          <a:stretch>
            <a:fillRect/>
          </a:stretch>
        </p:blipFill>
        <p:spPr>
          <a:xfrm>
            <a:off x="0" y="1206975"/>
            <a:ext cx="2987524" cy="5311477"/>
          </a:xfrm>
          <a:prstGeom prst="rect">
            <a:avLst/>
          </a:prstGeom>
          <a:noFill/>
          <a:ln>
            <a:noFill/>
          </a:ln>
        </p:spPr>
      </p:pic>
      <p:pic>
        <p:nvPicPr>
          <p:cNvPr id="638" name="Google Shape;638;p29"/>
          <p:cNvPicPr preferRelativeResize="0"/>
          <p:nvPr/>
        </p:nvPicPr>
        <p:blipFill>
          <a:blip r:embed="rId4">
            <a:alphaModFix/>
          </a:blip>
          <a:stretch>
            <a:fillRect/>
          </a:stretch>
        </p:blipFill>
        <p:spPr>
          <a:xfrm>
            <a:off x="333725" y="1645175"/>
            <a:ext cx="2312201" cy="4435077"/>
          </a:xfrm>
          <a:prstGeom prst="rect">
            <a:avLst/>
          </a:prstGeom>
          <a:noFill/>
          <a:ln>
            <a:noFill/>
          </a:ln>
        </p:spPr>
      </p:pic>
      <p:pic>
        <p:nvPicPr>
          <p:cNvPr id="639" name="Google Shape;639;p29"/>
          <p:cNvPicPr preferRelativeResize="0"/>
          <p:nvPr/>
        </p:nvPicPr>
        <p:blipFill>
          <a:blip r:embed="rId5">
            <a:alphaModFix/>
          </a:blip>
          <a:stretch>
            <a:fillRect/>
          </a:stretch>
        </p:blipFill>
        <p:spPr>
          <a:xfrm>
            <a:off x="9096050" y="1336726"/>
            <a:ext cx="1981950" cy="4184525"/>
          </a:xfrm>
          <a:prstGeom prst="rect">
            <a:avLst/>
          </a:prstGeom>
          <a:noFill/>
          <a:ln>
            <a:noFill/>
          </a:ln>
        </p:spPr>
      </p:pic>
      <p:sp>
        <p:nvSpPr>
          <p:cNvPr id="640" name="Google Shape;640;p29"/>
          <p:cNvSpPr/>
          <p:nvPr/>
        </p:nvSpPr>
        <p:spPr>
          <a:xfrm rot="-10278270">
            <a:off x="11486769" y="-115075"/>
            <a:ext cx="948794" cy="98302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1" name="Google Shape;641;p29"/>
          <p:cNvSpPr/>
          <p:nvPr/>
        </p:nvSpPr>
        <p:spPr>
          <a:xfrm rot="-5006238">
            <a:off x="11201077" y="5785964"/>
            <a:ext cx="1255063" cy="123459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2" name="Google Shape;642;p29"/>
          <p:cNvSpPr/>
          <p:nvPr/>
        </p:nvSpPr>
        <p:spPr>
          <a:xfrm rot="-2700000">
            <a:off x="70120" y="49937"/>
            <a:ext cx="312088" cy="41244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3" name="Google Shape;643;p29"/>
          <p:cNvPicPr preferRelativeResize="0"/>
          <p:nvPr/>
        </p:nvPicPr>
        <p:blipFill>
          <a:blip r:embed="rId6">
            <a:alphaModFix/>
          </a:blip>
          <a:stretch>
            <a:fillRect/>
          </a:stretch>
        </p:blipFill>
        <p:spPr>
          <a:xfrm>
            <a:off x="3304950" y="1370051"/>
            <a:ext cx="1981950" cy="4184561"/>
          </a:xfrm>
          <a:prstGeom prst="rect">
            <a:avLst/>
          </a:prstGeom>
          <a:noFill/>
          <a:ln>
            <a:noFill/>
          </a:ln>
        </p:spPr>
      </p:pic>
      <p:pic>
        <p:nvPicPr>
          <p:cNvPr id="644" name="Google Shape;644;p29"/>
          <p:cNvPicPr preferRelativeResize="0"/>
          <p:nvPr/>
        </p:nvPicPr>
        <p:blipFill>
          <a:blip r:embed="rId7">
            <a:alphaModFix/>
          </a:blip>
          <a:stretch>
            <a:fillRect/>
          </a:stretch>
        </p:blipFill>
        <p:spPr>
          <a:xfrm>
            <a:off x="6114775" y="1370061"/>
            <a:ext cx="1981950" cy="4184540"/>
          </a:xfrm>
          <a:prstGeom prst="rect">
            <a:avLst/>
          </a:prstGeom>
          <a:noFill/>
          <a:ln>
            <a:noFill/>
          </a:ln>
        </p:spPr>
      </p:pic>
      <p:sp>
        <p:nvSpPr>
          <p:cNvPr id="645" name="Google Shape;645;p29"/>
          <p:cNvSpPr/>
          <p:nvPr/>
        </p:nvSpPr>
        <p:spPr>
          <a:xfrm rot="-1920323">
            <a:off x="188807" y="-178327"/>
            <a:ext cx="312283" cy="41477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6" name="Google Shape;646;p29"/>
          <p:cNvSpPr/>
          <p:nvPr/>
        </p:nvSpPr>
        <p:spPr>
          <a:xfrm rot="-3479677">
            <a:off x="-123473" y="-178323"/>
            <a:ext cx="312283" cy="41477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0"/>
          <p:cNvSpPr/>
          <p:nvPr/>
        </p:nvSpPr>
        <p:spPr>
          <a:xfrm>
            <a:off x="8584225" y="2024500"/>
            <a:ext cx="3696900" cy="16410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107999" marR="0" rtl="0" algn="l">
              <a:spcBef>
                <a:spcPts val="0"/>
              </a:spcBef>
              <a:spcAft>
                <a:spcPts val="0"/>
              </a:spcAft>
              <a:buNone/>
            </a:pPr>
            <a:r>
              <a:rPr b="1" lang="es-ES" sz="2900">
                <a:solidFill>
                  <a:srgbClr val="262626"/>
                </a:solidFill>
              </a:rPr>
              <a:t>Logout </a:t>
            </a:r>
            <a:endParaRPr b="1" sz="2700">
              <a:solidFill>
                <a:srgbClr val="262626"/>
              </a:solidFill>
              <a:latin typeface="Arial"/>
              <a:ea typeface="Arial"/>
              <a:cs typeface="Arial"/>
              <a:sym typeface="Arial"/>
            </a:endParaRPr>
          </a:p>
          <a:p>
            <a:pPr indent="0" lvl="0" marL="107999" marR="0" rtl="0" algn="l">
              <a:spcBef>
                <a:spcPts val="0"/>
              </a:spcBef>
              <a:spcAft>
                <a:spcPts val="0"/>
              </a:spcAft>
              <a:buNone/>
            </a:pPr>
            <a:r>
              <a:t/>
            </a:r>
            <a:endParaRPr sz="900">
              <a:solidFill>
                <a:srgbClr val="262626"/>
              </a:solidFill>
            </a:endParaRPr>
          </a:p>
          <a:p>
            <a:pPr indent="0" lvl="0" marL="107999" marR="0" rtl="0" algn="l">
              <a:spcBef>
                <a:spcPts val="0"/>
              </a:spcBef>
              <a:spcAft>
                <a:spcPts val="0"/>
              </a:spcAft>
              <a:buNone/>
            </a:pPr>
            <a:r>
              <a:rPr lang="es-ES">
                <a:solidFill>
                  <a:srgbClr val="262626"/>
                </a:solidFill>
              </a:rPr>
              <a:t>The user will be free to logout from their account at their convenience</a:t>
            </a:r>
            <a:endParaRPr>
              <a:solidFill>
                <a:srgbClr val="262626"/>
              </a:solidFil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sp>
        <p:nvSpPr>
          <p:cNvPr id="653" name="Google Shape;653;p30"/>
          <p:cNvSpPr/>
          <p:nvPr/>
        </p:nvSpPr>
        <p:spPr>
          <a:xfrm>
            <a:off x="4575761" y="93950"/>
            <a:ext cx="30405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4800">
                <a:solidFill>
                  <a:schemeClr val="dk1"/>
                </a:solidFill>
              </a:rPr>
              <a:t>Features</a:t>
            </a:r>
            <a:endParaRPr b="1" sz="4800">
              <a:solidFill>
                <a:schemeClr val="dk1"/>
              </a:solidFill>
              <a:latin typeface="Arial"/>
              <a:ea typeface="Arial"/>
              <a:cs typeface="Arial"/>
              <a:sym typeface="Arial"/>
            </a:endParaRPr>
          </a:p>
        </p:txBody>
      </p:sp>
      <p:pic>
        <p:nvPicPr>
          <p:cNvPr id="654" name="Google Shape;654;p30"/>
          <p:cNvPicPr preferRelativeResize="0"/>
          <p:nvPr/>
        </p:nvPicPr>
        <p:blipFill>
          <a:blip r:embed="rId3">
            <a:alphaModFix/>
          </a:blip>
          <a:stretch>
            <a:fillRect/>
          </a:stretch>
        </p:blipFill>
        <p:spPr>
          <a:xfrm>
            <a:off x="4468625" y="1189000"/>
            <a:ext cx="2987524" cy="5311477"/>
          </a:xfrm>
          <a:prstGeom prst="rect">
            <a:avLst/>
          </a:prstGeom>
          <a:noFill/>
          <a:ln>
            <a:noFill/>
          </a:ln>
        </p:spPr>
      </p:pic>
      <p:sp>
        <p:nvSpPr>
          <p:cNvPr id="655" name="Google Shape;655;p30"/>
          <p:cNvSpPr/>
          <p:nvPr/>
        </p:nvSpPr>
        <p:spPr>
          <a:xfrm>
            <a:off x="1346000" y="2705800"/>
            <a:ext cx="2987400" cy="9597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107999" marR="0" rtl="0" algn="l">
              <a:spcBef>
                <a:spcPts val="0"/>
              </a:spcBef>
              <a:spcAft>
                <a:spcPts val="0"/>
              </a:spcAft>
              <a:buNone/>
            </a:pPr>
            <a:r>
              <a:rPr b="1" lang="es-ES" sz="2900">
                <a:solidFill>
                  <a:srgbClr val="262626"/>
                </a:solidFill>
              </a:rPr>
              <a:t>Back Navigation  </a:t>
            </a:r>
            <a:endParaRPr b="1" sz="2900">
              <a:solidFill>
                <a:srgbClr val="262626"/>
              </a:solidFill>
            </a:endParaRPr>
          </a:p>
          <a:p>
            <a:pPr indent="0" lvl="0" marL="107999" marR="0" rtl="0" algn="l">
              <a:spcBef>
                <a:spcPts val="0"/>
              </a:spcBef>
              <a:spcAft>
                <a:spcPts val="0"/>
              </a:spcAft>
              <a:buNone/>
            </a:pPr>
            <a:r>
              <a:t/>
            </a:r>
            <a:endParaRPr>
              <a:solidFill>
                <a:srgbClr val="262626"/>
              </a:solidFill>
            </a:endParaRPr>
          </a:p>
          <a:p>
            <a:pPr indent="0" lvl="0" marL="107999" marR="0" rtl="0" algn="l">
              <a:spcBef>
                <a:spcPts val="0"/>
              </a:spcBef>
              <a:spcAft>
                <a:spcPts val="0"/>
              </a:spcAft>
              <a:buNone/>
            </a:pPr>
            <a:r>
              <a:rPr lang="es-ES">
                <a:solidFill>
                  <a:srgbClr val="262626"/>
                </a:solidFill>
              </a:rPr>
              <a:t>The user will be able to move backwards through the history of screens they previously visited.</a:t>
            </a:r>
            <a:endParaRPr>
              <a:solidFill>
                <a:srgbClr val="262626"/>
              </a:solidFill>
            </a:endParaRPr>
          </a:p>
          <a:p>
            <a:pPr indent="0" lvl="0" marL="107999" marR="0" rtl="0" algn="l">
              <a:spcBef>
                <a:spcPts val="0"/>
              </a:spcBef>
              <a:spcAft>
                <a:spcPts val="0"/>
              </a:spcAft>
              <a:buNone/>
            </a:pPr>
            <a:r>
              <a:t/>
            </a:r>
            <a:endParaRPr sz="900">
              <a:solidFill>
                <a:srgbClr val="262626"/>
              </a:solidFill>
              <a:latin typeface="Arial"/>
              <a:ea typeface="Arial"/>
              <a:cs typeface="Arial"/>
              <a:sym typeface="Aria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sp>
        <p:nvSpPr>
          <p:cNvPr id="656" name="Google Shape;656;p30"/>
          <p:cNvSpPr/>
          <p:nvPr/>
        </p:nvSpPr>
        <p:spPr>
          <a:xfrm rot="-7121694">
            <a:off x="11196341" y="58605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7" name="Google Shape;657;p30"/>
          <p:cNvSpPr/>
          <p:nvPr/>
        </p:nvSpPr>
        <p:spPr>
          <a:xfrm rot="-2700000">
            <a:off x="11393499" y="505479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8" name="Google Shape;658;p30"/>
          <p:cNvSpPr/>
          <p:nvPr/>
        </p:nvSpPr>
        <p:spPr>
          <a:xfrm rot="-2700000">
            <a:off x="10355473" y="5375711"/>
            <a:ext cx="343297" cy="39526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9" name="Google Shape;659;p30"/>
          <p:cNvSpPr/>
          <p:nvPr/>
        </p:nvSpPr>
        <p:spPr>
          <a:xfrm rot="-7121694">
            <a:off x="-275934" y="-183216"/>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0" name="Google Shape;660;p30"/>
          <p:cNvSpPr/>
          <p:nvPr/>
        </p:nvSpPr>
        <p:spPr>
          <a:xfrm rot="-604836">
            <a:off x="1358391" y="-172801"/>
            <a:ext cx="504314" cy="55541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1" name="Google Shape;661;p30"/>
          <p:cNvPicPr preferRelativeResize="0"/>
          <p:nvPr/>
        </p:nvPicPr>
        <p:blipFill>
          <a:blip r:embed="rId4">
            <a:alphaModFix/>
          </a:blip>
          <a:stretch>
            <a:fillRect/>
          </a:stretch>
        </p:blipFill>
        <p:spPr>
          <a:xfrm>
            <a:off x="4794475" y="1624125"/>
            <a:ext cx="2358325" cy="4449623"/>
          </a:xfrm>
          <a:prstGeom prst="rect">
            <a:avLst/>
          </a:prstGeom>
          <a:noFill/>
          <a:ln>
            <a:noFill/>
          </a:ln>
        </p:spPr>
      </p:pic>
      <p:cxnSp>
        <p:nvCxnSpPr>
          <p:cNvPr id="662" name="Google Shape;662;p30"/>
          <p:cNvCxnSpPr/>
          <p:nvPr/>
        </p:nvCxnSpPr>
        <p:spPr>
          <a:xfrm rot="10800000">
            <a:off x="6774125" y="2024500"/>
            <a:ext cx="1880400" cy="306000"/>
          </a:xfrm>
          <a:prstGeom prst="bentConnector3">
            <a:avLst>
              <a:gd fmla="val 50000" name="adj1"/>
            </a:avLst>
          </a:prstGeom>
          <a:noFill/>
          <a:ln cap="flat" cmpd="sng" w="12700">
            <a:solidFill>
              <a:srgbClr val="990000"/>
            </a:solidFill>
            <a:prstDash val="dash"/>
            <a:miter lim="800000"/>
            <a:headEnd len="med" w="med" type="oval"/>
            <a:tailEnd len="med" w="med" type="oval"/>
          </a:ln>
        </p:spPr>
      </p:cxnSp>
      <p:cxnSp>
        <p:nvCxnSpPr>
          <p:cNvPr id="663" name="Google Shape;663;p30"/>
          <p:cNvCxnSpPr/>
          <p:nvPr/>
        </p:nvCxnSpPr>
        <p:spPr>
          <a:xfrm flipH="1">
            <a:off x="2892300" y="1971150"/>
            <a:ext cx="1976700" cy="303600"/>
          </a:xfrm>
          <a:prstGeom prst="bentConnector3">
            <a:avLst>
              <a:gd fmla="val 50000" name="adj1"/>
            </a:avLst>
          </a:prstGeom>
          <a:noFill/>
          <a:ln cap="flat" cmpd="sng" w="12700">
            <a:solidFill>
              <a:srgbClr val="990000"/>
            </a:solidFill>
            <a:prstDash val="dash"/>
            <a:miter lim="800000"/>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668" name="Shape 668"/>
        <p:cNvGrpSpPr/>
        <p:nvPr/>
      </p:nvGrpSpPr>
      <p:grpSpPr>
        <a:xfrm>
          <a:off x="0" y="0"/>
          <a:ext cx="0" cy="0"/>
          <a:chOff x="0" y="0"/>
          <a:chExt cx="0" cy="0"/>
        </a:xfrm>
      </p:grpSpPr>
      <p:pic>
        <p:nvPicPr>
          <p:cNvPr id="669" name="Google Shape;669;p31"/>
          <p:cNvPicPr preferRelativeResize="0"/>
          <p:nvPr/>
        </p:nvPicPr>
        <p:blipFill>
          <a:blip r:embed="rId3">
            <a:alphaModFix/>
          </a:blip>
          <a:stretch>
            <a:fillRect/>
          </a:stretch>
        </p:blipFill>
        <p:spPr>
          <a:xfrm>
            <a:off x="238638" y="644350"/>
            <a:ext cx="2142325" cy="4298051"/>
          </a:xfrm>
          <a:prstGeom prst="rect">
            <a:avLst/>
          </a:prstGeom>
          <a:noFill/>
          <a:ln>
            <a:noFill/>
          </a:ln>
          <a:effectLst>
            <a:outerShdw blurRad="1016000" rotWithShape="0" algn="t" dir="5400000" dist="38100">
              <a:srgbClr val="000000">
                <a:alpha val="20000"/>
              </a:srgbClr>
            </a:outerShdw>
          </a:effectLst>
        </p:spPr>
      </p:pic>
      <p:pic>
        <p:nvPicPr>
          <p:cNvPr id="670" name="Google Shape;670;p31"/>
          <p:cNvPicPr preferRelativeResize="0"/>
          <p:nvPr/>
        </p:nvPicPr>
        <p:blipFill>
          <a:blip r:embed="rId4">
            <a:alphaModFix/>
          </a:blip>
          <a:stretch>
            <a:fillRect/>
          </a:stretch>
        </p:blipFill>
        <p:spPr>
          <a:xfrm>
            <a:off x="2901599" y="2205375"/>
            <a:ext cx="2088000" cy="4408474"/>
          </a:xfrm>
          <a:prstGeom prst="rect">
            <a:avLst/>
          </a:prstGeom>
          <a:noFill/>
          <a:ln>
            <a:noFill/>
          </a:ln>
        </p:spPr>
      </p:pic>
      <p:sp>
        <p:nvSpPr>
          <p:cNvPr id="671" name="Google Shape;671;p31"/>
          <p:cNvSpPr/>
          <p:nvPr/>
        </p:nvSpPr>
        <p:spPr>
          <a:xfrm>
            <a:off x="-41375" y="4972850"/>
            <a:ext cx="2968200" cy="18201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107999" marR="0" rtl="0" algn="l">
              <a:spcBef>
                <a:spcPts val="0"/>
              </a:spcBef>
              <a:spcAft>
                <a:spcPts val="0"/>
              </a:spcAft>
              <a:buNone/>
            </a:pPr>
            <a:r>
              <a:rPr b="1" lang="es-ES" sz="2600">
                <a:solidFill>
                  <a:srgbClr val="262626"/>
                </a:solidFill>
              </a:rPr>
              <a:t>Choose method for student verification</a:t>
            </a:r>
            <a:endParaRPr sz="1100">
              <a:solidFill>
                <a:srgbClr val="262626"/>
              </a:solidFill>
            </a:endParaRPr>
          </a:p>
          <a:p>
            <a:pPr indent="0" lvl="0" marL="107999" marR="0" rtl="0" algn="l">
              <a:spcBef>
                <a:spcPts val="0"/>
              </a:spcBef>
              <a:spcAft>
                <a:spcPts val="0"/>
              </a:spcAft>
              <a:buNone/>
            </a:pPr>
            <a:r>
              <a:rPr lang="es-ES">
                <a:solidFill>
                  <a:srgbClr val="262626"/>
                </a:solidFill>
              </a:rPr>
              <a:t>The user will have to choose from three available methods to verify the student’s identity</a:t>
            </a:r>
            <a:endParaRPr sz="1000">
              <a:solidFill>
                <a:srgbClr val="262626"/>
              </a:solidFill>
              <a:latin typeface="Arial"/>
              <a:ea typeface="Arial"/>
              <a:cs typeface="Arial"/>
              <a:sym typeface="Arial"/>
            </a:endParaRPr>
          </a:p>
        </p:txBody>
      </p:sp>
      <p:sp>
        <p:nvSpPr>
          <p:cNvPr id="672" name="Google Shape;672;p31"/>
          <p:cNvSpPr/>
          <p:nvPr/>
        </p:nvSpPr>
        <p:spPr>
          <a:xfrm>
            <a:off x="9084275" y="0"/>
            <a:ext cx="26154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3500">
                <a:solidFill>
                  <a:srgbClr val="F6B26B"/>
                </a:solidFill>
              </a:rPr>
              <a:t>Professor </a:t>
            </a:r>
            <a:endParaRPr b="1" sz="3500">
              <a:solidFill>
                <a:srgbClr val="F6B26B"/>
              </a:solidFill>
              <a:latin typeface="Arial"/>
              <a:ea typeface="Arial"/>
              <a:cs typeface="Arial"/>
              <a:sym typeface="Arial"/>
            </a:endParaRPr>
          </a:p>
        </p:txBody>
      </p:sp>
      <p:sp>
        <p:nvSpPr>
          <p:cNvPr id="673" name="Google Shape;673;p31"/>
          <p:cNvSpPr/>
          <p:nvPr/>
        </p:nvSpPr>
        <p:spPr>
          <a:xfrm>
            <a:off x="207930" y="0"/>
            <a:ext cx="3120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3500">
                <a:solidFill>
                  <a:srgbClr val="F6B26B"/>
                </a:solidFill>
              </a:rPr>
              <a:t>Invigilator</a:t>
            </a:r>
            <a:endParaRPr b="1" sz="3500">
              <a:solidFill>
                <a:srgbClr val="F6B26B"/>
              </a:solidFill>
              <a:latin typeface="Arial"/>
              <a:ea typeface="Arial"/>
              <a:cs typeface="Arial"/>
              <a:sym typeface="Arial"/>
            </a:endParaRPr>
          </a:p>
        </p:txBody>
      </p:sp>
      <p:sp>
        <p:nvSpPr>
          <p:cNvPr id="674" name="Google Shape;674;p31"/>
          <p:cNvSpPr/>
          <p:nvPr/>
        </p:nvSpPr>
        <p:spPr>
          <a:xfrm>
            <a:off x="2380975" y="217200"/>
            <a:ext cx="5193900" cy="12279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107999" marR="0" rtl="0" algn="ctr">
              <a:spcBef>
                <a:spcPts val="0"/>
              </a:spcBef>
              <a:spcAft>
                <a:spcPts val="0"/>
              </a:spcAft>
              <a:buNone/>
            </a:pPr>
            <a:r>
              <a:rPr b="1" lang="es-ES" sz="2900">
                <a:solidFill>
                  <a:srgbClr val="262626"/>
                </a:solidFill>
              </a:rPr>
              <a:t>Displaying Name and Username</a:t>
            </a:r>
            <a:endParaRPr sz="1000">
              <a:solidFill>
                <a:srgbClr val="262626"/>
              </a:solidFill>
              <a:latin typeface="Arial"/>
              <a:ea typeface="Arial"/>
              <a:cs typeface="Arial"/>
              <a:sym typeface="Arial"/>
            </a:endParaRPr>
          </a:p>
        </p:txBody>
      </p:sp>
      <p:pic>
        <p:nvPicPr>
          <p:cNvPr id="675" name="Google Shape;675;p31"/>
          <p:cNvPicPr preferRelativeResize="0"/>
          <p:nvPr/>
        </p:nvPicPr>
        <p:blipFill>
          <a:blip r:embed="rId5">
            <a:alphaModFix/>
          </a:blip>
          <a:stretch>
            <a:fillRect/>
          </a:stretch>
        </p:blipFill>
        <p:spPr>
          <a:xfrm>
            <a:off x="7365075" y="681250"/>
            <a:ext cx="2088000" cy="4408474"/>
          </a:xfrm>
          <a:prstGeom prst="rect">
            <a:avLst/>
          </a:prstGeom>
          <a:noFill/>
          <a:ln>
            <a:noFill/>
          </a:ln>
        </p:spPr>
      </p:pic>
      <p:pic>
        <p:nvPicPr>
          <p:cNvPr id="676" name="Google Shape;676;p31"/>
          <p:cNvPicPr preferRelativeResize="0"/>
          <p:nvPr/>
        </p:nvPicPr>
        <p:blipFill>
          <a:blip r:embed="rId6">
            <a:alphaModFix/>
          </a:blip>
          <a:stretch>
            <a:fillRect/>
          </a:stretch>
        </p:blipFill>
        <p:spPr>
          <a:xfrm>
            <a:off x="9862850" y="2238900"/>
            <a:ext cx="2056250" cy="4341427"/>
          </a:xfrm>
          <a:prstGeom prst="rect">
            <a:avLst/>
          </a:prstGeom>
          <a:noFill/>
          <a:ln>
            <a:noFill/>
          </a:ln>
        </p:spPr>
      </p:pic>
      <p:sp>
        <p:nvSpPr>
          <p:cNvPr id="677" name="Google Shape;677;p31"/>
          <p:cNvSpPr/>
          <p:nvPr/>
        </p:nvSpPr>
        <p:spPr>
          <a:xfrm>
            <a:off x="6132625" y="5342676"/>
            <a:ext cx="2587200" cy="10980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Generate Report</a:t>
            </a:r>
            <a:endParaRPr b="1" sz="2700">
              <a:solidFill>
                <a:srgbClr val="262626"/>
              </a:solidFill>
              <a:latin typeface="Arial"/>
              <a:ea typeface="Arial"/>
              <a:cs typeface="Arial"/>
              <a:sym typeface="Arial"/>
            </a:endParaRPr>
          </a:p>
          <a:p>
            <a:pPr indent="0" lvl="0" marL="0" rtl="0" algn="l">
              <a:spcBef>
                <a:spcPts val="0"/>
              </a:spcBef>
              <a:spcAft>
                <a:spcPts val="0"/>
              </a:spcAft>
              <a:buNone/>
            </a:pPr>
            <a:r>
              <a:t/>
            </a:r>
            <a:endParaRPr sz="900">
              <a:solidFill>
                <a:srgbClr val="262626"/>
              </a:solidFill>
            </a:endParaRPr>
          </a:p>
          <a:p>
            <a:pPr indent="0" lvl="0" marL="107999" marR="0" rtl="0" algn="l">
              <a:spcBef>
                <a:spcPts val="0"/>
              </a:spcBef>
              <a:spcAft>
                <a:spcPts val="0"/>
              </a:spcAft>
              <a:buNone/>
            </a:pPr>
            <a:r>
              <a:t/>
            </a:r>
            <a:endParaRPr>
              <a:solidFill>
                <a:srgbClr val="262626"/>
              </a:solidFil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cxnSp>
        <p:nvCxnSpPr>
          <p:cNvPr id="678" name="Google Shape;678;p31"/>
          <p:cNvCxnSpPr/>
          <p:nvPr/>
        </p:nvCxnSpPr>
        <p:spPr>
          <a:xfrm flipH="1">
            <a:off x="2047200" y="619000"/>
            <a:ext cx="1053300" cy="754800"/>
          </a:xfrm>
          <a:prstGeom prst="bentConnector3">
            <a:avLst>
              <a:gd fmla="val 50000" name="adj1"/>
            </a:avLst>
          </a:prstGeom>
          <a:noFill/>
          <a:ln cap="flat" cmpd="sng" w="12700">
            <a:solidFill>
              <a:srgbClr val="990000"/>
            </a:solidFill>
            <a:prstDash val="dash"/>
            <a:miter lim="800000"/>
            <a:headEnd len="med" w="med" type="oval"/>
            <a:tailEnd len="med" w="med" type="oval"/>
          </a:ln>
        </p:spPr>
      </p:cxnSp>
      <p:cxnSp>
        <p:nvCxnSpPr>
          <p:cNvPr id="679" name="Google Shape;679;p31"/>
          <p:cNvCxnSpPr/>
          <p:nvPr/>
        </p:nvCxnSpPr>
        <p:spPr>
          <a:xfrm rot="10800000">
            <a:off x="6086875" y="1085925"/>
            <a:ext cx="1292400" cy="315000"/>
          </a:xfrm>
          <a:prstGeom prst="bentConnector3">
            <a:avLst>
              <a:gd fmla="val 50000" name="adj1"/>
            </a:avLst>
          </a:prstGeom>
          <a:noFill/>
          <a:ln cap="flat" cmpd="sng" w="12700">
            <a:solidFill>
              <a:srgbClr val="990000"/>
            </a:solidFill>
            <a:prstDash val="dash"/>
            <a:miter lim="800000"/>
            <a:headEnd len="med" w="med" type="oval"/>
            <a:tailEnd len="med" w="med" type="oval"/>
          </a:ln>
        </p:spPr>
      </p:cxnSp>
      <p:cxnSp>
        <p:nvCxnSpPr>
          <p:cNvPr id="680" name="Google Shape;680;p31"/>
          <p:cNvCxnSpPr/>
          <p:nvPr/>
        </p:nvCxnSpPr>
        <p:spPr>
          <a:xfrm flipH="1">
            <a:off x="2177425" y="2101375"/>
            <a:ext cx="2943000" cy="304200"/>
          </a:xfrm>
          <a:prstGeom prst="bentConnector3">
            <a:avLst>
              <a:gd fmla="val 81920" name="adj1"/>
            </a:avLst>
          </a:prstGeom>
          <a:noFill/>
          <a:ln cap="flat" cmpd="sng" w="12700">
            <a:solidFill>
              <a:srgbClr val="FF00FF"/>
            </a:solidFill>
            <a:prstDash val="dash"/>
            <a:miter lim="800000"/>
            <a:headEnd len="med" w="med" type="oval"/>
            <a:tailEnd len="med" w="med" type="oval"/>
          </a:ln>
        </p:spPr>
      </p:cxnSp>
      <p:sp>
        <p:nvSpPr>
          <p:cNvPr id="681" name="Google Shape;681;p31"/>
          <p:cNvSpPr/>
          <p:nvPr/>
        </p:nvSpPr>
        <p:spPr>
          <a:xfrm>
            <a:off x="5015175" y="1781088"/>
            <a:ext cx="2496600" cy="1470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107999" marR="0" rtl="0" algn="l">
              <a:spcBef>
                <a:spcPts val="0"/>
              </a:spcBef>
              <a:spcAft>
                <a:spcPts val="0"/>
              </a:spcAft>
              <a:buNone/>
            </a:pPr>
            <a:r>
              <a:rPr b="1" lang="es-ES" sz="2900">
                <a:solidFill>
                  <a:srgbClr val="262626"/>
                </a:solidFill>
              </a:rPr>
              <a:t>Choose a course</a:t>
            </a:r>
            <a:endParaRPr b="1" sz="2700">
              <a:solidFill>
                <a:srgbClr val="262626"/>
              </a:solidFill>
              <a:latin typeface="Arial"/>
              <a:ea typeface="Arial"/>
              <a:cs typeface="Arial"/>
              <a:sym typeface="Arial"/>
            </a:endParaRPr>
          </a:p>
          <a:p>
            <a:pPr indent="0" lvl="0" marL="107999" marR="0" rtl="0" algn="l">
              <a:spcBef>
                <a:spcPts val="0"/>
              </a:spcBef>
              <a:spcAft>
                <a:spcPts val="0"/>
              </a:spcAft>
              <a:buNone/>
            </a:pPr>
            <a:r>
              <a:t/>
            </a:r>
            <a:endParaRPr sz="900">
              <a:solidFill>
                <a:srgbClr val="262626"/>
              </a:solidFill>
            </a:endParaRPr>
          </a:p>
          <a:p>
            <a:pPr indent="0" lvl="0" marL="107999" marR="0" rtl="0" algn="l">
              <a:spcBef>
                <a:spcPts val="0"/>
              </a:spcBef>
              <a:spcAft>
                <a:spcPts val="0"/>
              </a:spcAft>
              <a:buNone/>
            </a:pPr>
            <a:r>
              <a:rPr lang="es-ES">
                <a:solidFill>
                  <a:srgbClr val="262626"/>
                </a:solidFill>
              </a:rPr>
              <a:t>The user will have to choose their specific course </a:t>
            </a:r>
            <a:endParaRPr sz="1000">
              <a:solidFill>
                <a:srgbClr val="262626"/>
              </a:solidFill>
              <a:latin typeface="Arial"/>
              <a:ea typeface="Arial"/>
              <a:cs typeface="Arial"/>
              <a:sym typeface="Arial"/>
            </a:endParaRPr>
          </a:p>
        </p:txBody>
      </p:sp>
      <p:cxnSp>
        <p:nvCxnSpPr>
          <p:cNvPr id="682" name="Google Shape;682;p31"/>
          <p:cNvCxnSpPr/>
          <p:nvPr/>
        </p:nvCxnSpPr>
        <p:spPr>
          <a:xfrm flipH="1">
            <a:off x="6792825" y="2205375"/>
            <a:ext cx="740700" cy="352200"/>
          </a:xfrm>
          <a:prstGeom prst="bentConnector3">
            <a:avLst>
              <a:gd fmla="val 50000" name="adj1"/>
            </a:avLst>
          </a:prstGeom>
          <a:noFill/>
          <a:ln cap="flat" cmpd="sng" w="12700">
            <a:solidFill>
              <a:srgbClr val="FF00FF"/>
            </a:solidFill>
            <a:prstDash val="dash"/>
            <a:miter lim="800000"/>
            <a:headEnd len="med" w="med" type="oval"/>
            <a:tailEnd len="med" w="med" type="oval"/>
          </a:ln>
        </p:spPr>
      </p:cxnSp>
      <p:cxnSp>
        <p:nvCxnSpPr>
          <p:cNvPr id="683" name="Google Shape;683;p31"/>
          <p:cNvCxnSpPr/>
          <p:nvPr/>
        </p:nvCxnSpPr>
        <p:spPr>
          <a:xfrm flipH="1">
            <a:off x="2318975" y="4164750"/>
            <a:ext cx="1541700" cy="1482000"/>
          </a:xfrm>
          <a:prstGeom prst="bentConnector3">
            <a:avLst>
              <a:gd fmla="val 50000" name="adj1"/>
            </a:avLst>
          </a:prstGeom>
          <a:noFill/>
          <a:ln cap="flat" cmpd="sng" w="12700">
            <a:solidFill>
              <a:srgbClr val="0000FF"/>
            </a:solidFill>
            <a:prstDash val="dash"/>
            <a:miter lim="800000"/>
            <a:headEnd len="med" w="med" type="oval"/>
            <a:tailEnd len="med" w="med" type="oval"/>
          </a:ln>
        </p:spPr>
      </p:cxnSp>
      <p:cxnSp>
        <p:nvCxnSpPr>
          <p:cNvPr id="684" name="Google Shape;684;p31"/>
          <p:cNvCxnSpPr>
            <a:stCxn id="677" idx="1"/>
          </p:cNvCxnSpPr>
          <p:nvPr/>
        </p:nvCxnSpPr>
        <p:spPr>
          <a:xfrm rot="10800000">
            <a:off x="4545325" y="5581776"/>
            <a:ext cx="1587300" cy="309900"/>
          </a:xfrm>
          <a:prstGeom prst="bentConnector3">
            <a:avLst>
              <a:gd fmla="val 50000" name="adj1"/>
            </a:avLst>
          </a:prstGeom>
          <a:noFill/>
          <a:ln cap="flat" cmpd="sng" w="12700">
            <a:solidFill>
              <a:srgbClr val="FFD966"/>
            </a:solidFill>
            <a:prstDash val="dash"/>
            <a:miter lim="800000"/>
            <a:headEnd len="med" w="med" type="oval"/>
            <a:tailEnd len="med" w="med" type="oval"/>
          </a:ln>
        </p:spPr>
      </p:cxnSp>
      <p:cxnSp>
        <p:nvCxnSpPr>
          <p:cNvPr id="685" name="Google Shape;685;p31"/>
          <p:cNvCxnSpPr/>
          <p:nvPr/>
        </p:nvCxnSpPr>
        <p:spPr>
          <a:xfrm flipH="1">
            <a:off x="7792875" y="4501400"/>
            <a:ext cx="2616300" cy="1352100"/>
          </a:xfrm>
          <a:prstGeom prst="bentConnector3">
            <a:avLst>
              <a:gd fmla="val 26981" name="adj1"/>
            </a:avLst>
          </a:prstGeom>
          <a:noFill/>
          <a:ln cap="flat" cmpd="sng" w="12700">
            <a:solidFill>
              <a:srgbClr val="FFD966"/>
            </a:solidFill>
            <a:prstDash val="dash"/>
            <a:miter lim="800000"/>
            <a:headEnd len="med" w="med" type="oval"/>
            <a:tailEnd len="med" w="med" type="oval"/>
          </a:ln>
        </p:spPr>
      </p:cxnSp>
      <p:sp>
        <p:nvSpPr>
          <p:cNvPr id="686" name="Google Shape;686;p31"/>
          <p:cNvSpPr/>
          <p:nvPr/>
        </p:nvSpPr>
        <p:spPr>
          <a:xfrm rot="-7121694">
            <a:off x="11533716" y="22945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7" name="Google Shape;687;p31"/>
          <p:cNvSpPr/>
          <p:nvPr/>
        </p:nvSpPr>
        <p:spPr>
          <a:xfrm rot="-604836">
            <a:off x="11777966" y="-172826"/>
            <a:ext cx="504314" cy="55541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8" name="Google Shape;688;p31"/>
          <p:cNvSpPr/>
          <p:nvPr/>
        </p:nvSpPr>
        <p:spPr>
          <a:xfrm rot="-583655">
            <a:off x="10179080" y="1000486"/>
            <a:ext cx="783645" cy="79127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693" name="Shape 693"/>
        <p:cNvGrpSpPr/>
        <p:nvPr/>
      </p:nvGrpSpPr>
      <p:grpSpPr>
        <a:xfrm>
          <a:off x="0" y="0"/>
          <a:ext cx="0" cy="0"/>
          <a:chOff x="0" y="0"/>
          <a:chExt cx="0" cy="0"/>
        </a:xfrm>
      </p:grpSpPr>
      <p:sp>
        <p:nvSpPr>
          <p:cNvPr id="694" name="Google Shape;694;p32"/>
          <p:cNvSpPr/>
          <p:nvPr/>
        </p:nvSpPr>
        <p:spPr>
          <a:xfrm>
            <a:off x="233550" y="132975"/>
            <a:ext cx="5595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4000">
                <a:solidFill>
                  <a:srgbClr val="262626"/>
                </a:solidFill>
                <a:latin typeface="Arial"/>
                <a:ea typeface="Arial"/>
                <a:cs typeface="Arial"/>
                <a:sym typeface="Arial"/>
              </a:rPr>
              <a:t>F</a:t>
            </a:r>
            <a:r>
              <a:rPr b="1" lang="es-ES" sz="4000">
                <a:solidFill>
                  <a:srgbClr val="262626"/>
                </a:solidFill>
              </a:rPr>
              <a:t>acial Recognition</a:t>
            </a:r>
            <a:endParaRPr b="1" sz="4000">
              <a:solidFill>
                <a:srgbClr val="262626"/>
              </a:solidFill>
              <a:latin typeface="Arial"/>
              <a:ea typeface="Arial"/>
              <a:cs typeface="Arial"/>
              <a:sym typeface="Arial"/>
            </a:endParaRPr>
          </a:p>
        </p:txBody>
      </p:sp>
      <p:sp>
        <p:nvSpPr>
          <p:cNvPr id="695" name="Google Shape;695;p32"/>
          <p:cNvSpPr/>
          <p:nvPr/>
        </p:nvSpPr>
        <p:spPr>
          <a:xfrm>
            <a:off x="5829150" y="1487950"/>
            <a:ext cx="3078000" cy="11127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Student Name</a:t>
            </a:r>
            <a:endParaRPr b="1" sz="2700">
              <a:solidFill>
                <a:srgbClr val="262626"/>
              </a:solidFill>
              <a:latin typeface="Arial"/>
              <a:ea typeface="Arial"/>
              <a:cs typeface="Arial"/>
              <a:sym typeface="Arial"/>
            </a:endParaRPr>
          </a:p>
          <a:p>
            <a:pPr indent="0" lvl="0" marL="0" rtl="0" algn="l">
              <a:spcBef>
                <a:spcPts val="0"/>
              </a:spcBef>
              <a:spcAft>
                <a:spcPts val="0"/>
              </a:spcAft>
              <a:buClr>
                <a:schemeClr val="dk1"/>
              </a:buClr>
              <a:buFont typeface="Arial"/>
              <a:buNone/>
            </a:pPr>
            <a:r>
              <a:rPr lang="es-ES">
                <a:solidFill>
                  <a:srgbClr val="262626"/>
                </a:solidFill>
              </a:rPr>
              <a:t>After a successful recognition, the student’s name will be displayed.</a:t>
            </a:r>
            <a:endParaRPr sz="1000">
              <a:solidFill>
                <a:srgbClr val="262626"/>
              </a:solidFill>
              <a:latin typeface="Arial"/>
              <a:ea typeface="Arial"/>
              <a:cs typeface="Arial"/>
              <a:sym typeface="Arial"/>
            </a:endParaRPr>
          </a:p>
        </p:txBody>
      </p:sp>
      <p:sp>
        <p:nvSpPr>
          <p:cNvPr id="696" name="Google Shape;696;p32"/>
          <p:cNvSpPr/>
          <p:nvPr/>
        </p:nvSpPr>
        <p:spPr>
          <a:xfrm>
            <a:off x="6421925" y="200788"/>
            <a:ext cx="4157100" cy="10722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107999" marR="0" rtl="0" algn="l">
              <a:spcBef>
                <a:spcPts val="0"/>
              </a:spcBef>
              <a:spcAft>
                <a:spcPts val="0"/>
              </a:spcAft>
              <a:buNone/>
            </a:pPr>
            <a:r>
              <a:rPr b="1" lang="es-ES" sz="2900">
                <a:solidFill>
                  <a:srgbClr val="262626"/>
                </a:solidFill>
              </a:rPr>
              <a:t>Facial Recognition</a:t>
            </a:r>
            <a:endParaRPr sz="900">
              <a:solidFill>
                <a:srgbClr val="262626"/>
              </a:solidFill>
            </a:endParaRPr>
          </a:p>
          <a:p>
            <a:pPr indent="0" lvl="0" marL="107999" marR="0" rtl="0" algn="l">
              <a:spcBef>
                <a:spcPts val="0"/>
              </a:spcBef>
              <a:spcAft>
                <a:spcPts val="0"/>
              </a:spcAft>
              <a:buNone/>
            </a:pPr>
            <a:r>
              <a:rPr lang="es-ES">
                <a:solidFill>
                  <a:srgbClr val="262626"/>
                </a:solidFill>
              </a:rPr>
              <a:t>The student will be recognized via their facial features and the screen will display a confidence level percentage as well as the student ID number</a:t>
            </a:r>
            <a:endParaRPr sz="1000">
              <a:solidFill>
                <a:srgbClr val="262626"/>
              </a:solidFill>
              <a:latin typeface="Arial"/>
              <a:ea typeface="Arial"/>
              <a:cs typeface="Arial"/>
              <a:sym typeface="Arial"/>
            </a:endParaRPr>
          </a:p>
        </p:txBody>
      </p:sp>
      <p:pic>
        <p:nvPicPr>
          <p:cNvPr id="697" name="Google Shape;697;p32"/>
          <p:cNvPicPr preferRelativeResize="0"/>
          <p:nvPr/>
        </p:nvPicPr>
        <p:blipFill>
          <a:blip r:embed="rId3">
            <a:alphaModFix/>
          </a:blip>
          <a:stretch>
            <a:fillRect/>
          </a:stretch>
        </p:blipFill>
        <p:spPr>
          <a:xfrm>
            <a:off x="374775" y="1331950"/>
            <a:ext cx="2306125" cy="4911650"/>
          </a:xfrm>
          <a:prstGeom prst="rect">
            <a:avLst/>
          </a:prstGeom>
          <a:noFill/>
          <a:ln>
            <a:noFill/>
          </a:ln>
        </p:spPr>
      </p:pic>
      <p:cxnSp>
        <p:nvCxnSpPr>
          <p:cNvPr id="698" name="Google Shape;698;p32"/>
          <p:cNvCxnSpPr/>
          <p:nvPr/>
        </p:nvCxnSpPr>
        <p:spPr>
          <a:xfrm flipH="1">
            <a:off x="2543100" y="1852150"/>
            <a:ext cx="3274800" cy="1846500"/>
          </a:xfrm>
          <a:prstGeom prst="bentConnector3">
            <a:avLst>
              <a:gd fmla="val 19023" name="adj1"/>
            </a:avLst>
          </a:prstGeom>
          <a:noFill/>
          <a:ln cap="flat" cmpd="sng" w="12700">
            <a:solidFill>
              <a:srgbClr val="990000"/>
            </a:solidFill>
            <a:prstDash val="dash"/>
            <a:miter lim="800000"/>
            <a:headEnd len="med" w="med" type="oval"/>
            <a:tailEnd len="med" w="med" type="oval"/>
          </a:ln>
        </p:spPr>
      </p:cxnSp>
      <p:cxnSp>
        <p:nvCxnSpPr>
          <p:cNvPr id="699" name="Google Shape;699;p32"/>
          <p:cNvCxnSpPr/>
          <p:nvPr/>
        </p:nvCxnSpPr>
        <p:spPr>
          <a:xfrm flipH="1">
            <a:off x="2542800" y="4143725"/>
            <a:ext cx="3275100" cy="297300"/>
          </a:xfrm>
          <a:prstGeom prst="bentConnector3">
            <a:avLst>
              <a:gd fmla="val 50000" name="adj1"/>
            </a:avLst>
          </a:prstGeom>
          <a:noFill/>
          <a:ln cap="flat" cmpd="sng" w="12700">
            <a:solidFill>
              <a:srgbClr val="990000"/>
            </a:solidFill>
            <a:prstDash val="dash"/>
            <a:miter lim="800000"/>
            <a:headEnd len="med" w="med" type="oval"/>
            <a:tailEnd len="med" w="med" type="oval"/>
          </a:ln>
        </p:spPr>
      </p:cxnSp>
      <p:cxnSp>
        <p:nvCxnSpPr>
          <p:cNvPr id="700" name="Google Shape;700;p32"/>
          <p:cNvCxnSpPr/>
          <p:nvPr/>
        </p:nvCxnSpPr>
        <p:spPr>
          <a:xfrm flipH="1">
            <a:off x="1905825" y="495025"/>
            <a:ext cx="4568400" cy="1682400"/>
          </a:xfrm>
          <a:prstGeom prst="bentConnector3">
            <a:avLst>
              <a:gd fmla="val 30438" name="adj1"/>
            </a:avLst>
          </a:prstGeom>
          <a:noFill/>
          <a:ln cap="flat" cmpd="sng" w="12700">
            <a:solidFill>
              <a:schemeClr val="accent4"/>
            </a:solidFill>
            <a:prstDash val="dash"/>
            <a:miter lim="800000"/>
            <a:headEnd len="med" w="med" type="oval"/>
            <a:tailEnd len="med" w="med" type="oval"/>
          </a:ln>
        </p:spPr>
      </p:cxnSp>
      <p:sp>
        <p:nvSpPr>
          <p:cNvPr id="701" name="Google Shape;701;p32"/>
          <p:cNvSpPr/>
          <p:nvPr/>
        </p:nvSpPr>
        <p:spPr>
          <a:xfrm>
            <a:off x="5829150" y="2784063"/>
            <a:ext cx="34230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Student ID</a:t>
            </a:r>
            <a:endParaRPr b="1" sz="2700">
              <a:solidFill>
                <a:srgbClr val="262626"/>
              </a:solidFill>
              <a:latin typeface="Arial"/>
              <a:ea typeface="Arial"/>
              <a:cs typeface="Arial"/>
              <a:sym typeface="Arial"/>
            </a:endParaRPr>
          </a:p>
          <a:p>
            <a:pPr indent="0" lvl="0" marL="0" rtl="0" algn="l">
              <a:spcBef>
                <a:spcPts val="0"/>
              </a:spcBef>
              <a:spcAft>
                <a:spcPts val="0"/>
              </a:spcAft>
              <a:buClr>
                <a:schemeClr val="dk1"/>
              </a:buClr>
              <a:buFont typeface="Arial"/>
              <a:buNone/>
            </a:pPr>
            <a:r>
              <a:rPr lang="es-ES">
                <a:solidFill>
                  <a:srgbClr val="262626"/>
                </a:solidFill>
              </a:rPr>
              <a:t>After a successful recognition, the student’s id will be displayed.</a:t>
            </a:r>
            <a:endParaRPr sz="900">
              <a:solidFill>
                <a:srgbClr val="262626"/>
              </a:solidFill>
            </a:endParaRPr>
          </a:p>
          <a:p>
            <a:pPr indent="0" lvl="0" marL="107999" marR="0" rtl="0" algn="l">
              <a:spcBef>
                <a:spcPts val="0"/>
              </a:spcBef>
              <a:spcAft>
                <a:spcPts val="0"/>
              </a:spcAft>
              <a:buNone/>
            </a:pPr>
            <a:r>
              <a:t/>
            </a:r>
            <a:endParaRPr>
              <a:solidFill>
                <a:srgbClr val="262626"/>
              </a:solidFil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sp>
        <p:nvSpPr>
          <p:cNvPr id="702" name="Google Shape;702;p32"/>
          <p:cNvSpPr/>
          <p:nvPr/>
        </p:nvSpPr>
        <p:spPr>
          <a:xfrm>
            <a:off x="5829150" y="4118850"/>
            <a:ext cx="36969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Seat Assignment</a:t>
            </a:r>
            <a:endParaRPr b="1" sz="2900">
              <a:solidFill>
                <a:srgbClr val="262626"/>
              </a:solidFill>
            </a:endParaRPr>
          </a:p>
          <a:p>
            <a:pPr indent="0" lvl="0" marL="0" rtl="0" algn="l">
              <a:spcBef>
                <a:spcPts val="0"/>
              </a:spcBef>
              <a:spcAft>
                <a:spcPts val="0"/>
              </a:spcAft>
              <a:buClr>
                <a:schemeClr val="dk1"/>
              </a:buClr>
              <a:buFont typeface="Arial"/>
              <a:buNone/>
            </a:pPr>
            <a:r>
              <a:rPr lang="es-ES">
                <a:solidFill>
                  <a:srgbClr val="262626"/>
                </a:solidFill>
              </a:rPr>
              <a:t>A seat number will be assigned to the student</a:t>
            </a:r>
            <a:endParaRPr sz="900">
              <a:solidFill>
                <a:srgbClr val="262626"/>
              </a:solidFill>
            </a:endParaRPr>
          </a:p>
          <a:p>
            <a:pPr indent="0" lvl="0" marL="107999" marR="0" rtl="0" algn="l">
              <a:spcBef>
                <a:spcPts val="0"/>
              </a:spcBef>
              <a:spcAft>
                <a:spcPts val="0"/>
              </a:spcAft>
              <a:buNone/>
            </a:pPr>
            <a:r>
              <a:t/>
            </a:r>
            <a:endParaRPr b="1" sz="2900">
              <a:solidFill>
                <a:srgbClr val="262626"/>
              </a:solidFill>
            </a:endParaRPr>
          </a:p>
          <a:p>
            <a:pPr indent="0" lvl="0" marL="107999" marR="0" rtl="0" algn="l">
              <a:spcBef>
                <a:spcPts val="0"/>
              </a:spcBef>
              <a:spcAft>
                <a:spcPts val="0"/>
              </a:spcAft>
              <a:buNone/>
            </a:pPr>
            <a:r>
              <a:t/>
            </a:r>
            <a:endParaRPr sz="900">
              <a:solidFill>
                <a:srgbClr val="262626"/>
              </a:solidFil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cxnSp>
        <p:nvCxnSpPr>
          <p:cNvPr id="703" name="Google Shape;703;p32"/>
          <p:cNvCxnSpPr/>
          <p:nvPr/>
        </p:nvCxnSpPr>
        <p:spPr>
          <a:xfrm flipH="1">
            <a:off x="2543075" y="2842200"/>
            <a:ext cx="3263700" cy="1209000"/>
          </a:xfrm>
          <a:prstGeom prst="bentConnector3">
            <a:avLst>
              <a:gd fmla="val 14997" name="adj1"/>
            </a:avLst>
          </a:prstGeom>
          <a:noFill/>
          <a:ln cap="flat" cmpd="sng" w="12700">
            <a:solidFill>
              <a:srgbClr val="990000"/>
            </a:solidFill>
            <a:prstDash val="dash"/>
            <a:miter lim="800000"/>
            <a:headEnd len="med" w="med" type="oval"/>
            <a:tailEnd len="med" w="med" type="oval"/>
          </a:ln>
        </p:spPr>
      </p:cxnSp>
      <p:cxnSp>
        <p:nvCxnSpPr>
          <p:cNvPr id="704" name="Google Shape;704;p32"/>
          <p:cNvCxnSpPr/>
          <p:nvPr/>
        </p:nvCxnSpPr>
        <p:spPr>
          <a:xfrm rot="10800000">
            <a:off x="1805200" y="4682575"/>
            <a:ext cx="5025000" cy="595800"/>
          </a:xfrm>
          <a:prstGeom prst="bentConnector3">
            <a:avLst>
              <a:gd fmla="val 50000" name="adj1"/>
            </a:avLst>
          </a:prstGeom>
          <a:noFill/>
          <a:ln cap="flat" cmpd="sng" w="12700">
            <a:solidFill>
              <a:srgbClr val="0000FF"/>
            </a:solidFill>
            <a:prstDash val="dash"/>
            <a:miter lim="800000"/>
            <a:headEnd len="med" w="med" type="oval"/>
            <a:tailEnd len="med" w="med" type="oval"/>
          </a:ln>
        </p:spPr>
      </p:cxnSp>
      <p:sp>
        <p:nvSpPr>
          <p:cNvPr id="705" name="Google Shape;705;p32"/>
          <p:cNvSpPr/>
          <p:nvPr/>
        </p:nvSpPr>
        <p:spPr>
          <a:xfrm>
            <a:off x="7052675" y="4994425"/>
            <a:ext cx="46164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Check-Mark or X-Mark</a:t>
            </a:r>
            <a:endParaRPr b="1" sz="2700">
              <a:solidFill>
                <a:srgbClr val="262626"/>
              </a:solidFill>
              <a:latin typeface="Arial"/>
              <a:ea typeface="Arial"/>
              <a:cs typeface="Arial"/>
              <a:sym typeface="Arial"/>
            </a:endParaRPr>
          </a:p>
          <a:p>
            <a:pPr indent="0" lvl="0" marL="0" marR="0" rtl="0" algn="l">
              <a:spcBef>
                <a:spcPts val="0"/>
              </a:spcBef>
              <a:spcAft>
                <a:spcPts val="0"/>
              </a:spcAft>
              <a:buNone/>
            </a:pPr>
            <a:r>
              <a:rPr lang="es-ES">
                <a:solidFill>
                  <a:srgbClr val="262626"/>
                </a:solidFill>
              </a:rPr>
              <a:t>If the student is enrolled in the class and he/she is successfully recognized, a check-mark will be displayed. Otherwise, an x-marked will be shown</a:t>
            </a:r>
            <a:endParaRPr sz="1000">
              <a:solidFill>
                <a:srgbClr val="262626"/>
              </a:solidFill>
              <a:latin typeface="Arial"/>
              <a:ea typeface="Arial"/>
              <a:cs typeface="Arial"/>
              <a:sym typeface="Arial"/>
            </a:endParaRPr>
          </a:p>
        </p:txBody>
      </p:sp>
      <p:sp>
        <p:nvSpPr>
          <p:cNvPr id="706" name="Google Shape;706;p32"/>
          <p:cNvSpPr/>
          <p:nvPr/>
        </p:nvSpPr>
        <p:spPr>
          <a:xfrm>
            <a:off x="4092150" y="5608925"/>
            <a:ext cx="46164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900">
              <a:solidFill>
                <a:srgbClr val="262626"/>
              </a:solidFill>
            </a:endParaRPr>
          </a:p>
          <a:p>
            <a:pPr indent="0" lvl="0" marL="0" marR="0" rtl="0" algn="l">
              <a:spcBef>
                <a:spcPts val="0"/>
              </a:spcBef>
              <a:spcAft>
                <a:spcPts val="0"/>
              </a:spcAft>
              <a:buNone/>
            </a:pPr>
            <a:r>
              <a:rPr b="1" lang="es-ES" sz="2900">
                <a:solidFill>
                  <a:srgbClr val="262626"/>
                </a:solidFill>
              </a:rPr>
              <a:t>Confirmation</a:t>
            </a:r>
            <a:endParaRPr b="1" sz="2700">
              <a:solidFill>
                <a:srgbClr val="262626"/>
              </a:solidFill>
              <a:latin typeface="Arial"/>
              <a:ea typeface="Arial"/>
              <a:cs typeface="Arial"/>
              <a:sym typeface="Arial"/>
            </a:endParaRPr>
          </a:p>
          <a:p>
            <a:pPr indent="0" lvl="0" marL="0" rtl="0" algn="l">
              <a:spcBef>
                <a:spcPts val="0"/>
              </a:spcBef>
              <a:spcAft>
                <a:spcPts val="0"/>
              </a:spcAft>
              <a:buClr>
                <a:schemeClr val="dk1"/>
              </a:buClr>
              <a:buFont typeface="Arial"/>
              <a:buNone/>
            </a:pPr>
            <a:r>
              <a:rPr lang="es-ES">
                <a:solidFill>
                  <a:srgbClr val="262626"/>
                </a:solidFill>
              </a:rPr>
              <a:t>The user will receive visual confirmation when the recognition/verification procedure is successful</a:t>
            </a:r>
            <a:endParaRPr sz="1000">
              <a:solidFill>
                <a:srgbClr val="262626"/>
              </a:solidFill>
            </a:endParaRPr>
          </a:p>
          <a:p>
            <a:pPr indent="0" lvl="0" marL="0" marR="0" rtl="0" algn="l">
              <a:spcBef>
                <a:spcPts val="0"/>
              </a:spcBef>
              <a:spcAft>
                <a:spcPts val="0"/>
              </a:spcAft>
              <a:buNone/>
            </a:pPr>
            <a:r>
              <a:t/>
            </a:r>
            <a:endParaRPr>
              <a:solidFill>
                <a:srgbClr val="262626"/>
              </a:solidFill>
            </a:endParaRPr>
          </a:p>
        </p:txBody>
      </p:sp>
      <p:cxnSp>
        <p:nvCxnSpPr>
          <p:cNvPr id="707" name="Google Shape;707;p32"/>
          <p:cNvCxnSpPr/>
          <p:nvPr/>
        </p:nvCxnSpPr>
        <p:spPr>
          <a:xfrm rot="10800000">
            <a:off x="2291375" y="5635850"/>
            <a:ext cx="1713300" cy="410100"/>
          </a:xfrm>
          <a:prstGeom prst="bentConnector3">
            <a:avLst>
              <a:gd fmla="val 50000" name="adj1"/>
            </a:avLst>
          </a:prstGeom>
          <a:noFill/>
          <a:ln cap="flat" cmpd="sng" w="12700">
            <a:solidFill>
              <a:srgbClr val="FF00FF"/>
            </a:solidFill>
            <a:prstDash val="dash"/>
            <a:miter lim="800000"/>
            <a:headEnd len="med" w="med" type="oval"/>
            <a:tailEnd len="med" w="med" type="oval"/>
          </a:ln>
        </p:spPr>
      </p:cxnSp>
      <p:sp>
        <p:nvSpPr>
          <p:cNvPr id="708" name="Google Shape;708;p32"/>
          <p:cNvSpPr/>
          <p:nvPr/>
        </p:nvSpPr>
        <p:spPr>
          <a:xfrm rot="-7121694">
            <a:off x="11202166" y="-194303"/>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9" name="Google Shape;709;p32"/>
          <p:cNvSpPr/>
          <p:nvPr/>
        </p:nvSpPr>
        <p:spPr>
          <a:xfrm rot="-2700000">
            <a:off x="11393499" y="1095932"/>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0" name="Google Shape;710;p32"/>
          <p:cNvSpPr/>
          <p:nvPr/>
        </p:nvSpPr>
        <p:spPr>
          <a:xfrm rot="-2700000">
            <a:off x="10974498" y="6238623"/>
            <a:ext cx="343297" cy="39526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1" name="Google Shape;711;p32"/>
          <p:cNvSpPr/>
          <p:nvPr/>
        </p:nvSpPr>
        <p:spPr>
          <a:xfrm rot="-4465145">
            <a:off x="11245796" y="5978562"/>
            <a:ext cx="1191312" cy="131201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2" name="Google Shape;712;p32"/>
          <p:cNvSpPr/>
          <p:nvPr/>
        </p:nvSpPr>
        <p:spPr>
          <a:xfrm rot="2485420">
            <a:off x="119710" y="6591510"/>
            <a:ext cx="500315" cy="551005"/>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3" name="Google Shape;713;p32"/>
          <p:cNvSpPr/>
          <p:nvPr/>
        </p:nvSpPr>
        <p:spPr>
          <a:xfrm rot="-2700000">
            <a:off x="-160651" y="6414807"/>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4" name="Google Shape;714;p32"/>
          <p:cNvSpPr txBox="1"/>
          <p:nvPr/>
        </p:nvSpPr>
        <p:spPr>
          <a:xfrm>
            <a:off x="460000" y="1844200"/>
            <a:ext cx="57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ES" sz="1100">
                <a:solidFill>
                  <a:schemeClr val="accent6"/>
                </a:solidFill>
              </a:rPr>
              <a:t>98%</a:t>
            </a:r>
            <a:endParaRPr sz="1100">
              <a:solidFill>
                <a:schemeClr val="accent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719" name="Shape 719"/>
        <p:cNvGrpSpPr/>
        <p:nvPr/>
      </p:nvGrpSpPr>
      <p:grpSpPr>
        <a:xfrm>
          <a:off x="0" y="0"/>
          <a:ext cx="0" cy="0"/>
          <a:chOff x="0" y="0"/>
          <a:chExt cx="0" cy="0"/>
        </a:xfrm>
      </p:grpSpPr>
      <p:sp>
        <p:nvSpPr>
          <p:cNvPr id="720" name="Google Shape;720;p33"/>
          <p:cNvSpPr/>
          <p:nvPr/>
        </p:nvSpPr>
        <p:spPr>
          <a:xfrm>
            <a:off x="233550" y="132975"/>
            <a:ext cx="5595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4000">
                <a:solidFill>
                  <a:srgbClr val="262626"/>
                </a:solidFill>
              </a:rPr>
              <a:t>Scan Card</a:t>
            </a:r>
            <a:endParaRPr b="1" sz="4000">
              <a:solidFill>
                <a:srgbClr val="262626"/>
              </a:solidFill>
              <a:latin typeface="Arial"/>
              <a:ea typeface="Arial"/>
              <a:cs typeface="Arial"/>
              <a:sym typeface="Arial"/>
            </a:endParaRPr>
          </a:p>
        </p:txBody>
      </p:sp>
      <p:sp>
        <p:nvSpPr>
          <p:cNvPr id="721" name="Google Shape;721;p33"/>
          <p:cNvSpPr/>
          <p:nvPr/>
        </p:nvSpPr>
        <p:spPr>
          <a:xfrm>
            <a:off x="5829150" y="420025"/>
            <a:ext cx="3078000" cy="11127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Student Name</a:t>
            </a:r>
            <a:endParaRPr b="1" sz="2700">
              <a:solidFill>
                <a:srgbClr val="262626"/>
              </a:solidFill>
              <a:latin typeface="Arial"/>
              <a:ea typeface="Arial"/>
              <a:cs typeface="Arial"/>
              <a:sym typeface="Arial"/>
            </a:endParaRPr>
          </a:p>
          <a:p>
            <a:pPr indent="0" lvl="0" marL="0" rtl="0" algn="l">
              <a:spcBef>
                <a:spcPts val="0"/>
              </a:spcBef>
              <a:spcAft>
                <a:spcPts val="0"/>
              </a:spcAft>
              <a:buNone/>
            </a:pPr>
            <a:r>
              <a:rPr lang="es-ES">
                <a:solidFill>
                  <a:srgbClr val="262626"/>
                </a:solidFill>
              </a:rPr>
              <a:t>After a successful recognition, the student’s name will be displayed.</a:t>
            </a:r>
            <a:endParaRPr sz="1000">
              <a:solidFill>
                <a:srgbClr val="262626"/>
              </a:solidFill>
              <a:latin typeface="Arial"/>
              <a:ea typeface="Arial"/>
              <a:cs typeface="Arial"/>
              <a:sym typeface="Arial"/>
            </a:endParaRPr>
          </a:p>
        </p:txBody>
      </p:sp>
      <p:sp>
        <p:nvSpPr>
          <p:cNvPr id="722" name="Google Shape;722;p33"/>
          <p:cNvSpPr/>
          <p:nvPr/>
        </p:nvSpPr>
        <p:spPr>
          <a:xfrm>
            <a:off x="5851400" y="1908363"/>
            <a:ext cx="34230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Student ID</a:t>
            </a:r>
            <a:endParaRPr b="1" sz="2700">
              <a:solidFill>
                <a:srgbClr val="262626"/>
              </a:solidFill>
              <a:latin typeface="Arial"/>
              <a:ea typeface="Arial"/>
              <a:cs typeface="Arial"/>
              <a:sym typeface="Arial"/>
            </a:endParaRPr>
          </a:p>
          <a:p>
            <a:pPr indent="0" lvl="0" marL="0" rtl="0" algn="l">
              <a:spcBef>
                <a:spcPts val="0"/>
              </a:spcBef>
              <a:spcAft>
                <a:spcPts val="0"/>
              </a:spcAft>
              <a:buNone/>
            </a:pPr>
            <a:r>
              <a:rPr lang="es-ES">
                <a:solidFill>
                  <a:srgbClr val="262626"/>
                </a:solidFill>
              </a:rPr>
              <a:t>After a successful recognition, the student’s id will be displayed.</a:t>
            </a:r>
            <a:endParaRPr sz="900">
              <a:solidFill>
                <a:srgbClr val="262626"/>
              </a:solidFill>
            </a:endParaRPr>
          </a:p>
          <a:p>
            <a:pPr indent="0" lvl="0" marL="107999" marR="0" rtl="0" algn="l">
              <a:spcBef>
                <a:spcPts val="0"/>
              </a:spcBef>
              <a:spcAft>
                <a:spcPts val="0"/>
              </a:spcAft>
              <a:buNone/>
            </a:pPr>
            <a:r>
              <a:t/>
            </a:r>
            <a:endParaRPr>
              <a:solidFill>
                <a:srgbClr val="262626"/>
              </a:solidFil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sp>
        <p:nvSpPr>
          <p:cNvPr id="723" name="Google Shape;723;p33"/>
          <p:cNvSpPr/>
          <p:nvPr/>
        </p:nvSpPr>
        <p:spPr>
          <a:xfrm>
            <a:off x="5829150" y="3451400"/>
            <a:ext cx="36969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Seat Assignment</a:t>
            </a:r>
            <a:endParaRPr b="1" sz="2900">
              <a:solidFill>
                <a:srgbClr val="262626"/>
              </a:solidFill>
            </a:endParaRPr>
          </a:p>
          <a:p>
            <a:pPr indent="0" lvl="0" marL="0" rtl="0" algn="l">
              <a:spcBef>
                <a:spcPts val="0"/>
              </a:spcBef>
              <a:spcAft>
                <a:spcPts val="0"/>
              </a:spcAft>
              <a:buNone/>
            </a:pPr>
            <a:r>
              <a:rPr lang="es-ES">
                <a:solidFill>
                  <a:srgbClr val="262626"/>
                </a:solidFill>
              </a:rPr>
              <a:t>A seat number will be assigned to the student</a:t>
            </a:r>
            <a:endParaRPr sz="900">
              <a:solidFill>
                <a:srgbClr val="262626"/>
              </a:solidFill>
            </a:endParaRPr>
          </a:p>
          <a:p>
            <a:pPr indent="0" lvl="0" marL="107999" marR="0" rtl="0" algn="l">
              <a:spcBef>
                <a:spcPts val="0"/>
              </a:spcBef>
              <a:spcAft>
                <a:spcPts val="0"/>
              </a:spcAft>
              <a:buNone/>
            </a:pPr>
            <a:r>
              <a:t/>
            </a:r>
            <a:endParaRPr b="1" sz="2900">
              <a:solidFill>
                <a:srgbClr val="262626"/>
              </a:solidFill>
            </a:endParaRPr>
          </a:p>
          <a:p>
            <a:pPr indent="0" lvl="0" marL="107999" marR="0" rtl="0" algn="l">
              <a:spcBef>
                <a:spcPts val="0"/>
              </a:spcBef>
              <a:spcAft>
                <a:spcPts val="0"/>
              </a:spcAft>
              <a:buNone/>
            </a:pPr>
            <a:r>
              <a:t/>
            </a:r>
            <a:endParaRPr sz="900">
              <a:solidFill>
                <a:srgbClr val="262626"/>
              </a:solidFil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sp>
        <p:nvSpPr>
          <p:cNvPr id="724" name="Google Shape;724;p33"/>
          <p:cNvSpPr/>
          <p:nvPr/>
        </p:nvSpPr>
        <p:spPr>
          <a:xfrm>
            <a:off x="7063800" y="4293600"/>
            <a:ext cx="46164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Check-Mark or X-Mark</a:t>
            </a:r>
            <a:endParaRPr b="1" sz="2700">
              <a:solidFill>
                <a:srgbClr val="262626"/>
              </a:solidFill>
              <a:latin typeface="Arial"/>
              <a:ea typeface="Arial"/>
              <a:cs typeface="Arial"/>
              <a:sym typeface="Arial"/>
            </a:endParaRPr>
          </a:p>
          <a:p>
            <a:pPr indent="0" lvl="0" marL="0" marR="0" rtl="0" algn="l">
              <a:spcBef>
                <a:spcPts val="0"/>
              </a:spcBef>
              <a:spcAft>
                <a:spcPts val="0"/>
              </a:spcAft>
              <a:buNone/>
            </a:pPr>
            <a:r>
              <a:rPr lang="es-ES">
                <a:solidFill>
                  <a:srgbClr val="262626"/>
                </a:solidFill>
              </a:rPr>
              <a:t>If the student is enrolled in the class and he/she is successfully recognized, a check-mark will be displayed. Otherwise, an x-marked will be shown</a:t>
            </a:r>
            <a:endParaRPr sz="1000">
              <a:solidFill>
                <a:srgbClr val="262626"/>
              </a:solidFill>
              <a:latin typeface="Arial"/>
              <a:ea typeface="Arial"/>
              <a:cs typeface="Arial"/>
              <a:sym typeface="Arial"/>
            </a:endParaRPr>
          </a:p>
        </p:txBody>
      </p:sp>
      <p:pic>
        <p:nvPicPr>
          <p:cNvPr id="725" name="Google Shape;725;p33"/>
          <p:cNvPicPr preferRelativeResize="0"/>
          <p:nvPr/>
        </p:nvPicPr>
        <p:blipFill>
          <a:blip r:embed="rId3">
            <a:alphaModFix/>
          </a:blip>
          <a:stretch>
            <a:fillRect/>
          </a:stretch>
        </p:blipFill>
        <p:spPr>
          <a:xfrm>
            <a:off x="344678" y="1331949"/>
            <a:ext cx="2336225" cy="4990830"/>
          </a:xfrm>
          <a:prstGeom prst="rect">
            <a:avLst/>
          </a:prstGeom>
          <a:noFill/>
          <a:ln>
            <a:noFill/>
          </a:ln>
        </p:spPr>
      </p:pic>
      <p:cxnSp>
        <p:nvCxnSpPr>
          <p:cNvPr id="726" name="Google Shape;726;p33"/>
          <p:cNvCxnSpPr/>
          <p:nvPr/>
        </p:nvCxnSpPr>
        <p:spPr>
          <a:xfrm flipH="1">
            <a:off x="2542975" y="806500"/>
            <a:ext cx="3259500" cy="2892300"/>
          </a:xfrm>
          <a:prstGeom prst="bentConnector3">
            <a:avLst>
              <a:gd fmla="val 66418" name="adj1"/>
            </a:avLst>
          </a:prstGeom>
          <a:noFill/>
          <a:ln cap="flat" cmpd="sng" w="12700">
            <a:solidFill>
              <a:srgbClr val="990000"/>
            </a:solidFill>
            <a:prstDash val="dash"/>
            <a:miter lim="800000"/>
            <a:headEnd len="med" w="med" type="oval"/>
            <a:tailEnd len="med" w="med" type="oval"/>
          </a:ln>
        </p:spPr>
      </p:cxnSp>
      <p:cxnSp>
        <p:nvCxnSpPr>
          <p:cNvPr id="727" name="Google Shape;727;p33"/>
          <p:cNvCxnSpPr/>
          <p:nvPr/>
        </p:nvCxnSpPr>
        <p:spPr>
          <a:xfrm flipH="1">
            <a:off x="2542975" y="2052400"/>
            <a:ext cx="3352800" cy="1998900"/>
          </a:xfrm>
          <a:prstGeom prst="bentConnector3">
            <a:avLst>
              <a:gd fmla="val 55740" name="adj1"/>
            </a:avLst>
          </a:prstGeom>
          <a:noFill/>
          <a:ln cap="flat" cmpd="sng" w="12700">
            <a:solidFill>
              <a:srgbClr val="990000"/>
            </a:solidFill>
            <a:prstDash val="dash"/>
            <a:miter lim="800000"/>
            <a:headEnd len="med" w="med" type="oval"/>
            <a:tailEnd len="med" w="med" type="oval"/>
          </a:ln>
        </p:spPr>
      </p:cxnSp>
      <p:cxnSp>
        <p:nvCxnSpPr>
          <p:cNvPr id="728" name="Google Shape;728;p33"/>
          <p:cNvCxnSpPr/>
          <p:nvPr/>
        </p:nvCxnSpPr>
        <p:spPr>
          <a:xfrm flipH="1">
            <a:off x="2547550" y="3454025"/>
            <a:ext cx="3248100" cy="978900"/>
          </a:xfrm>
          <a:prstGeom prst="bentConnector3">
            <a:avLst>
              <a:gd fmla="val 50000" name="adj1"/>
            </a:avLst>
          </a:prstGeom>
          <a:noFill/>
          <a:ln cap="flat" cmpd="sng" w="12700">
            <a:solidFill>
              <a:srgbClr val="990000"/>
            </a:solidFill>
            <a:prstDash val="dash"/>
            <a:miter lim="800000"/>
            <a:headEnd len="med" w="med" type="oval"/>
            <a:tailEnd len="med" w="med" type="oval"/>
          </a:ln>
        </p:spPr>
      </p:cxnSp>
      <p:cxnSp>
        <p:nvCxnSpPr>
          <p:cNvPr id="729" name="Google Shape;729;p33"/>
          <p:cNvCxnSpPr/>
          <p:nvPr/>
        </p:nvCxnSpPr>
        <p:spPr>
          <a:xfrm flipH="1">
            <a:off x="1805350" y="4533075"/>
            <a:ext cx="5236200" cy="149400"/>
          </a:xfrm>
          <a:prstGeom prst="bentConnector3">
            <a:avLst>
              <a:gd fmla="val 50000" name="adj1"/>
            </a:avLst>
          </a:prstGeom>
          <a:noFill/>
          <a:ln cap="flat" cmpd="sng" w="12700">
            <a:solidFill>
              <a:srgbClr val="0000FF"/>
            </a:solidFill>
            <a:prstDash val="dash"/>
            <a:miter lim="800000"/>
            <a:headEnd len="med" w="med" type="oval"/>
            <a:tailEnd len="med" w="med" type="oval"/>
          </a:ln>
        </p:spPr>
      </p:cxnSp>
      <p:sp>
        <p:nvSpPr>
          <p:cNvPr id="730" name="Google Shape;730;p33"/>
          <p:cNvSpPr/>
          <p:nvPr/>
        </p:nvSpPr>
        <p:spPr>
          <a:xfrm>
            <a:off x="4448125" y="5608925"/>
            <a:ext cx="46164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Confirmation</a:t>
            </a:r>
            <a:endParaRPr b="1" sz="2700">
              <a:solidFill>
                <a:srgbClr val="262626"/>
              </a:solidFill>
              <a:latin typeface="Arial"/>
              <a:ea typeface="Arial"/>
              <a:cs typeface="Arial"/>
              <a:sym typeface="Arial"/>
            </a:endParaRPr>
          </a:p>
          <a:p>
            <a:pPr indent="0" lvl="0" marL="0" marR="0" rtl="0" algn="l">
              <a:spcBef>
                <a:spcPts val="0"/>
              </a:spcBef>
              <a:spcAft>
                <a:spcPts val="0"/>
              </a:spcAft>
              <a:buNone/>
            </a:pPr>
            <a:r>
              <a:rPr lang="es-ES">
                <a:solidFill>
                  <a:srgbClr val="262626"/>
                </a:solidFill>
              </a:rPr>
              <a:t>The user will receive visual confirmation when the recognition/verification procedure is successful</a:t>
            </a:r>
            <a:endParaRPr sz="1000">
              <a:solidFill>
                <a:srgbClr val="262626"/>
              </a:solidFill>
              <a:latin typeface="Arial"/>
              <a:ea typeface="Arial"/>
              <a:cs typeface="Arial"/>
              <a:sym typeface="Arial"/>
            </a:endParaRPr>
          </a:p>
        </p:txBody>
      </p:sp>
      <p:cxnSp>
        <p:nvCxnSpPr>
          <p:cNvPr id="731" name="Google Shape;731;p33"/>
          <p:cNvCxnSpPr/>
          <p:nvPr/>
        </p:nvCxnSpPr>
        <p:spPr>
          <a:xfrm rot="10800000">
            <a:off x="2291400" y="5635900"/>
            <a:ext cx="2147100" cy="298800"/>
          </a:xfrm>
          <a:prstGeom prst="bentConnector3">
            <a:avLst>
              <a:gd fmla="val 50000" name="adj1"/>
            </a:avLst>
          </a:prstGeom>
          <a:noFill/>
          <a:ln cap="flat" cmpd="sng" w="12700">
            <a:solidFill>
              <a:srgbClr val="FF00FF"/>
            </a:solidFill>
            <a:prstDash val="dash"/>
            <a:miter lim="800000"/>
            <a:headEnd len="med" w="med" type="oval"/>
            <a:tailEnd len="med" w="med" type="oval"/>
          </a:ln>
        </p:spPr>
      </p:cxnSp>
      <p:sp>
        <p:nvSpPr>
          <p:cNvPr id="732" name="Google Shape;732;p33"/>
          <p:cNvSpPr/>
          <p:nvPr/>
        </p:nvSpPr>
        <p:spPr>
          <a:xfrm rot="-8920278">
            <a:off x="10857670" y="-288828"/>
            <a:ext cx="1188396" cy="130879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3" name="Google Shape;733;p33"/>
          <p:cNvSpPr/>
          <p:nvPr/>
        </p:nvSpPr>
        <p:spPr>
          <a:xfrm rot="1661968">
            <a:off x="11506232" y="1100200"/>
            <a:ext cx="498487" cy="54899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4" name="Google Shape;734;p33"/>
          <p:cNvSpPr/>
          <p:nvPr/>
        </p:nvSpPr>
        <p:spPr>
          <a:xfrm rot="-4148733">
            <a:off x="11235311" y="5947997"/>
            <a:ext cx="495916" cy="54616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5" name="Google Shape;735;p33"/>
          <p:cNvSpPr/>
          <p:nvPr/>
        </p:nvSpPr>
        <p:spPr>
          <a:xfrm rot="-4130324">
            <a:off x="10945935" y="6439561"/>
            <a:ext cx="366786" cy="30013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6" name="Google Shape;736;p33"/>
          <p:cNvSpPr/>
          <p:nvPr/>
        </p:nvSpPr>
        <p:spPr>
          <a:xfrm rot="-2480867">
            <a:off x="11880813" y="6583659"/>
            <a:ext cx="367450" cy="30184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741" name="Shape 741"/>
        <p:cNvGrpSpPr/>
        <p:nvPr/>
      </p:nvGrpSpPr>
      <p:grpSpPr>
        <a:xfrm>
          <a:off x="0" y="0"/>
          <a:ext cx="0" cy="0"/>
          <a:chOff x="0" y="0"/>
          <a:chExt cx="0" cy="0"/>
        </a:xfrm>
      </p:grpSpPr>
      <p:sp>
        <p:nvSpPr>
          <p:cNvPr id="742" name="Google Shape;742;p34"/>
          <p:cNvSpPr/>
          <p:nvPr/>
        </p:nvSpPr>
        <p:spPr>
          <a:xfrm>
            <a:off x="233550" y="132975"/>
            <a:ext cx="5595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4000">
                <a:solidFill>
                  <a:srgbClr val="262626"/>
                </a:solidFill>
              </a:rPr>
              <a:t>Manual Verification</a:t>
            </a:r>
            <a:endParaRPr b="1" sz="4000">
              <a:solidFill>
                <a:srgbClr val="262626"/>
              </a:solidFill>
              <a:latin typeface="Arial"/>
              <a:ea typeface="Arial"/>
              <a:cs typeface="Arial"/>
              <a:sym typeface="Arial"/>
            </a:endParaRPr>
          </a:p>
        </p:txBody>
      </p:sp>
      <p:sp>
        <p:nvSpPr>
          <p:cNvPr id="743" name="Google Shape;743;p34"/>
          <p:cNvSpPr/>
          <p:nvPr/>
        </p:nvSpPr>
        <p:spPr>
          <a:xfrm>
            <a:off x="8476550" y="1002625"/>
            <a:ext cx="3078000" cy="11127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Student Name</a:t>
            </a:r>
            <a:endParaRPr b="1" sz="2700">
              <a:solidFill>
                <a:srgbClr val="262626"/>
              </a:solidFill>
              <a:latin typeface="Arial"/>
              <a:ea typeface="Arial"/>
              <a:cs typeface="Arial"/>
              <a:sym typeface="Arial"/>
            </a:endParaRPr>
          </a:p>
          <a:p>
            <a:pPr indent="0" lvl="0" marL="0" rtl="0" algn="l">
              <a:spcBef>
                <a:spcPts val="0"/>
              </a:spcBef>
              <a:spcAft>
                <a:spcPts val="0"/>
              </a:spcAft>
              <a:buNone/>
            </a:pPr>
            <a:r>
              <a:rPr lang="es-ES">
                <a:solidFill>
                  <a:srgbClr val="262626"/>
                </a:solidFill>
              </a:rPr>
              <a:t>After a successful recognition, the student’s name will be displayed.</a:t>
            </a:r>
            <a:endParaRPr sz="1000">
              <a:solidFill>
                <a:srgbClr val="262626"/>
              </a:solidFill>
              <a:latin typeface="Arial"/>
              <a:ea typeface="Arial"/>
              <a:cs typeface="Arial"/>
              <a:sym typeface="Arial"/>
            </a:endParaRPr>
          </a:p>
        </p:txBody>
      </p:sp>
      <p:sp>
        <p:nvSpPr>
          <p:cNvPr id="744" name="Google Shape;744;p34"/>
          <p:cNvSpPr/>
          <p:nvPr/>
        </p:nvSpPr>
        <p:spPr>
          <a:xfrm>
            <a:off x="8476550" y="2175338"/>
            <a:ext cx="34230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Student ID</a:t>
            </a:r>
            <a:endParaRPr b="1" sz="2700">
              <a:solidFill>
                <a:srgbClr val="262626"/>
              </a:solidFill>
              <a:latin typeface="Arial"/>
              <a:ea typeface="Arial"/>
              <a:cs typeface="Arial"/>
              <a:sym typeface="Arial"/>
            </a:endParaRPr>
          </a:p>
          <a:p>
            <a:pPr indent="0" lvl="0" marL="0" rtl="0" algn="l">
              <a:spcBef>
                <a:spcPts val="0"/>
              </a:spcBef>
              <a:spcAft>
                <a:spcPts val="0"/>
              </a:spcAft>
              <a:buNone/>
            </a:pPr>
            <a:r>
              <a:rPr lang="es-ES">
                <a:solidFill>
                  <a:srgbClr val="262626"/>
                </a:solidFill>
              </a:rPr>
              <a:t>After a successful recognition, the student’s id will be displayed.</a:t>
            </a:r>
            <a:endParaRPr sz="900">
              <a:solidFill>
                <a:srgbClr val="262626"/>
              </a:solidFill>
            </a:endParaRPr>
          </a:p>
          <a:p>
            <a:pPr indent="0" lvl="0" marL="107999" marR="0" rtl="0" algn="l">
              <a:spcBef>
                <a:spcPts val="0"/>
              </a:spcBef>
              <a:spcAft>
                <a:spcPts val="0"/>
              </a:spcAft>
              <a:buNone/>
            </a:pPr>
            <a:r>
              <a:t/>
            </a:r>
            <a:endParaRPr>
              <a:solidFill>
                <a:srgbClr val="262626"/>
              </a:solidFil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sp>
        <p:nvSpPr>
          <p:cNvPr id="745" name="Google Shape;745;p34"/>
          <p:cNvSpPr/>
          <p:nvPr/>
        </p:nvSpPr>
        <p:spPr>
          <a:xfrm>
            <a:off x="8476550" y="3350475"/>
            <a:ext cx="36969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Seat Assignment</a:t>
            </a:r>
            <a:endParaRPr b="1" sz="2900">
              <a:solidFill>
                <a:srgbClr val="262626"/>
              </a:solidFill>
            </a:endParaRPr>
          </a:p>
          <a:p>
            <a:pPr indent="0" lvl="0" marL="0" rtl="0" algn="l">
              <a:spcBef>
                <a:spcPts val="0"/>
              </a:spcBef>
              <a:spcAft>
                <a:spcPts val="0"/>
              </a:spcAft>
              <a:buNone/>
            </a:pPr>
            <a:r>
              <a:rPr lang="es-ES">
                <a:solidFill>
                  <a:srgbClr val="262626"/>
                </a:solidFill>
              </a:rPr>
              <a:t>A seat number will be assigned to the student</a:t>
            </a:r>
            <a:endParaRPr sz="900">
              <a:solidFill>
                <a:srgbClr val="262626"/>
              </a:solidFill>
            </a:endParaRPr>
          </a:p>
          <a:p>
            <a:pPr indent="0" lvl="0" marL="107999" marR="0" rtl="0" algn="l">
              <a:spcBef>
                <a:spcPts val="0"/>
              </a:spcBef>
              <a:spcAft>
                <a:spcPts val="0"/>
              </a:spcAft>
              <a:buNone/>
            </a:pPr>
            <a:r>
              <a:t/>
            </a:r>
            <a:endParaRPr b="1" sz="2900">
              <a:solidFill>
                <a:srgbClr val="262626"/>
              </a:solidFill>
            </a:endParaRPr>
          </a:p>
          <a:p>
            <a:pPr indent="0" lvl="0" marL="107999" marR="0" rtl="0" algn="l">
              <a:spcBef>
                <a:spcPts val="0"/>
              </a:spcBef>
              <a:spcAft>
                <a:spcPts val="0"/>
              </a:spcAft>
              <a:buNone/>
            </a:pPr>
            <a:r>
              <a:t/>
            </a:r>
            <a:endParaRPr sz="900">
              <a:solidFill>
                <a:srgbClr val="262626"/>
              </a:solidFil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sp>
        <p:nvSpPr>
          <p:cNvPr id="746" name="Google Shape;746;p34"/>
          <p:cNvSpPr/>
          <p:nvPr/>
        </p:nvSpPr>
        <p:spPr>
          <a:xfrm>
            <a:off x="7464250" y="4320075"/>
            <a:ext cx="46164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Check-Mark or X-Mark</a:t>
            </a:r>
            <a:endParaRPr b="1" sz="2700">
              <a:solidFill>
                <a:srgbClr val="262626"/>
              </a:solidFill>
              <a:latin typeface="Arial"/>
              <a:ea typeface="Arial"/>
              <a:cs typeface="Arial"/>
              <a:sym typeface="Arial"/>
            </a:endParaRPr>
          </a:p>
          <a:p>
            <a:pPr indent="0" lvl="0" marL="0" marR="0" rtl="0" algn="l">
              <a:spcBef>
                <a:spcPts val="0"/>
              </a:spcBef>
              <a:spcAft>
                <a:spcPts val="0"/>
              </a:spcAft>
              <a:buNone/>
            </a:pPr>
            <a:r>
              <a:rPr lang="es-ES">
                <a:solidFill>
                  <a:srgbClr val="262626"/>
                </a:solidFill>
              </a:rPr>
              <a:t>If the student is enrolled in the class and he/she is successfully recognized, a check-mark will be displayed. Otherwise, an x-marked will be shown</a:t>
            </a:r>
            <a:endParaRPr sz="1000">
              <a:solidFill>
                <a:srgbClr val="262626"/>
              </a:solidFill>
              <a:latin typeface="Arial"/>
              <a:ea typeface="Arial"/>
              <a:cs typeface="Arial"/>
              <a:sym typeface="Arial"/>
            </a:endParaRPr>
          </a:p>
        </p:txBody>
      </p:sp>
      <p:sp>
        <p:nvSpPr>
          <p:cNvPr id="747" name="Google Shape;747;p34"/>
          <p:cNvSpPr/>
          <p:nvPr/>
        </p:nvSpPr>
        <p:spPr>
          <a:xfrm>
            <a:off x="4815225" y="5516975"/>
            <a:ext cx="46164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Confirmation</a:t>
            </a:r>
            <a:endParaRPr b="1" sz="2700">
              <a:solidFill>
                <a:srgbClr val="262626"/>
              </a:solidFill>
              <a:latin typeface="Arial"/>
              <a:ea typeface="Arial"/>
              <a:cs typeface="Arial"/>
              <a:sym typeface="Arial"/>
            </a:endParaRPr>
          </a:p>
          <a:p>
            <a:pPr indent="0" lvl="0" marL="0" rtl="0" algn="l">
              <a:spcBef>
                <a:spcPts val="0"/>
              </a:spcBef>
              <a:spcAft>
                <a:spcPts val="0"/>
              </a:spcAft>
              <a:buNone/>
            </a:pPr>
            <a:r>
              <a:rPr lang="es-ES">
                <a:solidFill>
                  <a:srgbClr val="262626"/>
                </a:solidFill>
              </a:rPr>
              <a:t>The user will receive visual confirmation when the recognition/verification procedure is successful</a:t>
            </a:r>
            <a:endParaRPr>
              <a:solidFill>
                <a:srgbClr val="262626"/>
              </a:solidFill>
            </a:endParaRPr>
          </a:p>
        </p:txBody>
      </p:sp>
      <p:pic>
        <p:nvPicPr>
          <p:cNvPr id="748" name="Google Shape;748;p34"/>
          <p:cNvPicPr preferRelativeResize="0"/>
          <p:nvPr/>
        </p:nvPicPr>
        <p:blipFill>
          <a:blip r:embed="rId3">
            <a:alphaModFix/>
          </a:blip>
          <a:stretch>
            <a:fillRect/>
          </a:stretch>
        </p:blipFill>
        <p:spPr>
          <a:xfrm>
            <a:off x="344675" y="1331950"/>
            <a:ext cx="2363810" cy="4990828"/>
          </a:xfrm>
          <a:prstGeom prst="rect">
            <a:avLst/>
          </a:prstGeom>
          <a:noFill/>
          <a:ln>
            <a:noFill/>
          </a:ln>
        </p:spPr>
      </p:pic>
      <p:cxnSp>
        <p:nvCxnSpPr>
          <p:cNvPr id="749" name="Google Shape;749;p34"/>
          <p:cNvCxnSpPr/>
          <p:nvPr/>
        </p:nvCxnSpPr>
        <p:spPr>
          <a:xfrm rot="10800000">
            <a:off x="2291275" y="5636000"/>
            <a:ext cx="2636700" cy="209700"/>
          </a:xfrm>
          <a:prstGeom prst="bentConnector3">
            <a:avLst>
              <a:gd fmla="val 50000" name="adj1"/>
            </a:avLst>
          </a:prstGeom>
          <a:noFill/>
          <a:ln cap="flat" cmpd="sng" w="12700">
            <a:solidFill>
              <a:srgbClr val="FF00FF"/>
            </a:solidFill>
            <a:prstDash val="dash"/>
            <a:miter lim="800000"/>
            <a:headEnd len="med" w="med" type="oval"/>
            <a:tailEnd len="med" w="med" type="oval"/>
          </a:ln>
        </p:spPr>
      </p:cxnSp>
      <p:cxnSp>
        <p:nvCxnSpPr>
          <p:cNvPr id="750" name="Google Shape;750;p34"/>
          <p:cNvCxnSpPr/>
          <p:nvPr/>
        </p:nvCxnSpPr>
        <p:spPr>
          <a:xfrm flipH="1">
            <a:off x="1805300" y="4544200"/>
            <a:ext cx="5770200" cy="138300"/>
          </a:xfrm>
          <a:prstGeom prst="bentConnector3">
            <a:avLst>
              <a:gd fmla="val 50000" name="adj1"/>
            </a:avLst>
          </a:prstGeom>
          <a:noFill/>
          <a:ln cap="flat" cmpd="sng" w="12700">
            <a:solidFill>
              <a:srgbClr val="0000FF"/>
            </a:solidFill>
            <a:prstDash val="dash"/>
            <a:miter lim="800000"/>
            <a:headEnd len="med" w="med" type="oval"/>
            <a:tailEnd len="med" w="med" type="oval"/>
          </a:ln>
        </p:spPr>
      </p:cxnSp>
      <p:cxnSp>
        <p:nvCxnSpPr>
          <p:cNvPr id="751" name="Google Shape;751;p34"/>
          <p:cNvCxnSpPr/>
          <p:nvPr/>
        </p:nvCxnSpPr>
        <p:spPr>
          <a:xfrm flipH="1">
            <a:off x="2576625" y="3298300"/>
            <a:ext cx="5977800" cy="1120500"/>
          </a:xfrm>
          <a:prstGeom prst="bentConnector3">
            <a:avLst>
              <a:gd fmla="val 42987" name="adj1"/>
            </a:avLst>
          </a:prstGeom>
          <a:noFill/>
          <a:ln cap="flat" cmpd="sng" w="12700">
            <a:solidFill>
              <a:srgbClr val="990000"/>
            </a:solidFill>
            <a:prstDash val="dash"/>
            <a:miter lim="800000"/>
            <a:headEnd len="med" w="med" type="oval"/>
            <a:tailEnd len="med" w="med" type="oval"/>
          </a:ln>
        </p:spPr>
      </p:cxnSp>
      <p:cxnSp>
        <p:nvCxnSpPr>
          <p:cNvPr id="752" name="Google Shape;752;p34"/>
          <p:cNvCxnSpPr/>
          <p:nvPr/>
        </p:nvCxnSpPr>
        <p:spPr>
          <a:xfrm flipH="1">
            <a:off x="2602950" y="2297125"/>
            <a:ext cx="5918100" cy="1757400"/>
          </a:xfrm>
          <a:prstGeom prst="bentConnector3">
            <a:avLst>
              <a:gd fmla="val 50000" name="adj1"/>
            </a:avLst>
          </a:prstGeom>
          <a:noFill/>
          <a:ln cap="flat" cmpd="sng" w="12700">
            <a:solidFill>
              <a:srgbClr val="990000"/>
            </a:solidFill>
            <a:prstDash val="dash"/>
            <a:miter lim="800000"/>
            <a:headEnd len="med" w="med" type="oval"/>
            <a:tailEnd len="med" w="med" type="oval"/>
          </a:ln>
        </p:spPr>
      </p:cxnSp>
      <p:cxnSp>
        <p:nvCxnSpPr>
          <p:cNvPr id="753" name="Google Shape;753;p34"/>
          <p:cNvCxnSpPr/>
          <p:nvPr/>
        </p:nvCxnSpPr>
        <p:spPr>
          <a:xfrm flipH="1">
            <a:off x="2592050" y="1284825"/>
            <a:ext cx="5884500" cy="2424900"/>
          </a:xfrm>
          <a:prstGeom prst="bentConnector3">
            <a:avLst>
              <a:gd fmla="val 57090" name="adj1"/>
            </a:avLst>
          </a:prstGeom>
          <a:noFill/>
          <a:ln cap="flat" cmpd="sng" w="12700">
            <a:solidFill>
              <a:srgbClr val="990000"/>
            </a:solidFill>
            <a:prstDash val="dash"/>
            <a:miter lim="800000"/>
            <a:headEnd len="med" w="med" type="oval"/>
            <a:tailEnd len="med" w="med" type="oval"/>
          </a:ln>
        </p:spPr>
      </p:cxnSp>
      <p:sp>
        <p:nvSpPr>
          <p:cNvPr id="754" name="Google Shape;754;p34"/>
          <p:cNvSpPr/>
          <p:nvPr/>
        </p:nvSpPr>
        <p:spPr>
          <a:xfrm>
            <a:off x="6421925" y="200800"/>
            <a:ext cx="5481000" cy="10722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107999" marR="0" rtl="0" algn="l">
              <a:spcBef>
                <a:spcPts val="0"/>
              </a:spcBef>
              <a:spcAft>
                <a:spcPts val="0"/>
              </a:spcAft>
              <a:buNone/>
            </a:pPr>
            <a:r>
              <a:rPr b="1" lang="es-ES" sz="2900">
                <a:solidFill>
                  <a:srgbClr val="262626"/>
                </a:solidFill>
              </a:rPr>
              <a:t>Manual Input of Student ID</a:t>
            </a:r>
            <a:endParaRPr sz="900">
              <a:solidFill>
                <a:srgbClr val="262626"/>
              </a:solidFill>
            </a:endParaRPr>
          </a:p>
          <a:p>
            <a:pPr indent="0" lvl="0" marL="107999" marR="0" rtl="0" algn="l">
              <a:spcBef>
                <a:spcPts val="0"/>
              </a:spcBef>
              <a:spcAft>
                <a:spcPts val="0"/>
              </a:spcAft>
              <a:buNone/>
            </a:pPr>
            <a:r>
              <a:rPr lang="es-ES">
                <a:solidFill>
                  <a:srgbClr val="262626"/>
                </a:solidFill>
              </a:rPr>
              <a:t>The student will be recognized via his/her student ID </a:t>
            </a:r>
            <a:endParaRPr>
              <a:solidFill>
                <a:srgbClr val="262626"/>
              </a:solidFill>
            </a:endParaRPr>
          </a:p>
          <a:p>
            <a:pPr indent="0" lvl="0" marL="107999" marR="0" rtl="0" algn="l">
              <a:spcBef>
                <a:spcPts val="0"/>
              </a:spcBef>
              <a:spcAft>
                <a:spcPts val="0"/>
              </a:spcAft>
              <a:buNone/>
            </a:pPr>
            <a:r>
              <a:t/>
            </a:r>
            <a:endParaRPr sz="1000">
              <a:solidFill>
                <a:srgbClr val="262626"/>
              </a:solidFill>
              <a:latin typeface="Arial"/>
              <a:ea typeface="Arial"/>
              <a:cs typeface="Arial"/>
              <a:sym typeface="Arial"/>
            </a:endParaRPr>
          </a:p>
        </p:txBody>
      </p:sp>
      <p:cxnSp>
        <p:nvCxnSpPr>
          <p:cNvPr id="755" name="Google Shape;755;p34"/>
          <p:cNvCxnSpPr/>
          <p:nvPr/>
        </p:nvCxnSpPr>
        <p:spPr>
          <a:xfrm flipH="1">
            <a:off x="2569650" y="628500"/>
            <a:ext cx="4015800" cy="1657500"/>
          </a:xfrm>
          <a:prstGeom prst="bentConnector3">
            <a:avLst>
              <a:gd fmla="val 39889" name="adj1"/>
            </a:avLst>
          </a:prstGeom>
          <a:noFill/>
          <a:ln cap="flat" cmpd="sng" w="12700">
            <a:solidFill>
              <a:schemeClr val="accent4"/>
            </a:solidFill>
            <a:prstDash val="dash"/>
            <a:miter lim="800000"/>
            <a:headEnd len="med" w="med" type="oval"/>
            <a:tailEnd len="med" w="med" type="oval"/>
          </a:ln>
        </p:spPr>
      </p:cxnSp>
      <p:sp>
        <p:nvSpPr>
          <p:cNvPr id="756" name="Google Shape;756;p34"/>
          <p:cNvSpPr/>
          <p:nvPr/>
        </p:nvSpPr>
        <p:spPr>
          <a:xfrm rot="-4222927">
            <a:off x="11435853" y="5941902"/>
            <a:ext cx="1183108" cy="1302976"/>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7" name="Google Shape;757;p34"/>
          <p:cNvSpPr/>
          <p:nvPr/>
        </p:nvSpPr>
        <p:spPr>
          <a:xfrm rot="-2914580">
            <a:off x="11607282" y="5596758"/>
            <a:ext cx="500315" cy="628736"/>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8" name="Google Shape;758;p34"/>
          <p:cNvSpPr/>
          <p:nvPr/>
        </p:nvSpPr>
        <p:spPr>
          <a:xfrm rot="-4954116">
            <a:off x="10078706" y="5728487"/>
            <a:ext cx="255931" cy="293915"/>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9" name="Google Shape;759;p34"/>
          <p:cNvSpPr/>
          <p:nvPr/>
        </p:nvSpPr>
        <p:spPr>
          <a:xfrm rot="-3806097">
            <a:off x="10797344" y="5450952"/>
            <a:ext cx="271400" cy="461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764" name="Shape 764"/>
        <p:cNvGrpSpPr/>
        <p:nvPr/>
      </p:nvGrpSpPr>
      <p:grpSpPr>
        <a:xfrm>
          <a:off x="0" y="0"/>
          <a:ext cx="0" cy="0"/>
          <a:chOff x="0" y="0"/>
          <a:chExt cx="0" cy="0"/>
        </a:xfrm>
      </p:grpSpPr>
      <p:sp>
        <p:nvSpPr>
          <p:cNvPr id="765" name="Google Shape;765;p35"/>
          <p:cNvSpPr/>
          <p:nvPr/>
        </p:nvSpPr>
        <p:spPr>
          <a:xfrm>
            <a:off x="233550" y="132975"/>
            <a:ext cx="5595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4000">
                <a:solidFill>
                  <a:srgbClr val="262626"/>
                </a:solidFill>
              </a:rPr>
              <a:t>Report</a:t>
            </a:r>
            <a:endParaRPr b="1" sz="4000">
              <a:solidFill>
                <a:srgbClr val="262626"/>
              </a:solidFill>
              <a:latin typeface="Arial"/>
              <a:ea typeface="Arial"/>
              <a:cs typeface="Arial"/>
              <a:sym typeface="Arial"/>
            </a:endParaRPr>
          </a:p>
        </p:txBody>
      </p:sp>
      <p:sp>
        <p:nvSpPr>
          <p:cNvPr id="766" name="Google Shape;766;p35"/>
          <p:cNvSpPr/>
          <p:nvPr/>
        </p:nvSpPr>
        <p:spPr>
          <a:xfrm>
            <a:off x="3821100" y="3296550"/>
            <a:ext cx="4549800" cy="11127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Student Signed Out</a:t>
            </a:r>
            <a:endParaRPr b="1" sz="2900">
              <a:solidFill>
                <a:srgbClr val="262626"/>
              </a:solidFill>
            </a:endParaRPr>
          </a:p>
          <a:p>
            <a:pPr indent="0" lvl="0" marL="0" marR="0" rtl="0" algn="l">
              <a:spcBef>
                <a:spcPts val="0"/>
              </a:spcBef>
              <a:spcAft>
                <a:spcPts val="0"/>
              </a:spcAft>
              <a:buNone/>
            </a:pPr>
            <a:r>
              <a:rPr lang="es-ES">
                <a:solidFill>
                  <a:srgbClr val="262626"/>
                </a:solidFill>
              </a:rPr>
              <a:t>Once a student has completed the exam, the invigilator will be able to signed him/her out of the examination. </a:t>
            </a:r>
            <a:endParaRPr sz="1000">
              <a:solidFill>
                <a:srgbClr val="262626"/>
              </a:solidFill>
              <a:latin typeface="Arial"/>
              <a:ea typeface="Arial"/>
              <a:cs typeface="Arial"/>
              <a:sym typeface="Arial"/>
            </a:endParaRPr>
          </a:p>
        </p:txBody>
      </p:sp>
      <p:sp>
        <p:nvSpPr>
          <p:cNvPr id="767" name="Google Shape;767;p35"/>
          <p:cNvSpPr/>
          <p:nvPr/>
        </p:nvSpPr>
        <p:spPr>
          <a:xfrm>
            <a:off x="3821100" y="5262625"/>
            <a:ext cx="4616400" cy="10233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Confirmation</a:t>
            </a:r>
            <a:endParaRPr b="1" sz="2700">
              <a:solidFill>
                <a:srgbClr val="262626"/>
              </a:solidFill>
              <a:latin typeface="Arial"/>
              <a:ea typeface="Arial"/>
              <a:cs typeface="Arial"/>
              <a:sym typeface="Arial"/>
            </a:endParaRPr>
          </a:p>
          <a:p>
            <a:pPr indent="0" lvl="0" marL="0" marR="0" rtl="0" algn="l">
              <a:spcBef>
                <a:spcPts val="0"/>
              </a:spcBef>
              <a:spcAft>
                <a:spcPts val="0"/>
              </a:spcAft>
              <a:buNone/>
            </a:pPr>
            <a:r>
              <a:rPr lang="es-ES">
                <a:solidFill>
                  <a:srgbClr val="262626"/>
                </a:solidFill>
              </a:rPr>
              <a:t>The user will receive visual confirmation that the signing out procedure was successful.</a:t>
            </a:r>
            <a:endParaRPr sz="1000">
              <a:solidFill>
                <a:srgbClr val="262626"/>
              </a:solidFill>
              <a:latin typeface="Arial"/>
              <a:ea typeface="Arial"/>
              <a:cs typeface="Arial"/>
              <a:sym typeface="Arial"/>
            </a:endParaRPr>
          </a:p>
        </p:txBody>
      </p:sp>
      <p:pic>
        <p:nvPicPr>
          <p:cNvPr id="768" name="Google Shape;768;p35"/>
          <p:cNvPicPr preferRelativeResize="0"/>
          <p:nvPr/>
        </p:nvPicPr>
        <p:blipFill>
          <a:blip r:embed="rId3">
            <a:alphaModFix/>
          </a:blip>
          <a:stretch>
            <a:fillRect/>
          </a:stretch>
        </p:blipFill>
        <p:spPr>
          <a:xfrm>
            <a:off x="344675" y="1331950"/>
            <a:ext cx="2363800" cy="4990746"/>
          </a:xfrm>
          <a:prstGeom prst="rect">
            <a:avLst/>
          </a:prstGeom>
          <a:noFill/>
          <a:ln>
            <a:noFill/>
          </a:ln>
        </p:spPr>
      </p:pic>
      <p:cxnSp>
        <p:nvCxnSpPr>
          <p:cNvPr id="769" name="Google Shape;769;p35"/>
          <p:cNvCxnSpPr/>
          <p:nvPr/>
        </p:nvCxnSpPr>
        <p:spPr>
          <a:xfrm flipH="1" rot="5400000">
            <a:off x="2351225" y="1992850"/>
            <a:ext cx="1509600" cy="1509300"/>
          </a:xfrm>
          <a:prstGeom prst="bentConnector3">
            <a:avLst>
              <a:gd fmla="val 50000" name="adj1"/>
            </a:avLst>
          </a:prstGeom>
          <a:noFill/>
          <a:ln cap="flat" cmpd="sng" w="12700">
            <a:solidFill>
              <a:srgbClr val="990000"/>
            </a:solidFill>
            <a:prstDash val="dash"/>
            <a:miter lim="800000"/>
            <a:headEnd len="med" w="med" type="oval"/>
            <a:tailEnd len="med" w="med" type="oval"/>
          </a:ln>
        </p:spPr>
      </p:cxnSp>
      <p:cxnSp>
        <p:nvCxnSpPr>
          <p:cNvPr id="770" name="Google Shape;770;p35"/>
          <p:cNvCxnSpPr/>
          <p:nvPr/>
        </p:nvCxnSpPr>
        <p:spPr>
          <a:xfrm flipH="1">
            <a:off x="2291675" y="5467500"/>
            <a:ext cx="1579500" cy="168900"/>
          </a:xfrm>
          <a:prstGeom prst="bentConnector3">
            <a:avLst>
              <a:gd fmla="val 50000" name="adj1"/>
            </a:avLst>
          </a:prstGeom>
          <a:noFill/>
          <a:ln cap="flat" cmpd="sng" w="12700">
            <a:solidFill>
              <a:srgbClr val="FF00FF"/>
            </a:solidFill>
            <a:prstDash val="dash"/>
            <a:miter lim="800000"/>
            <a:headEnd len="med" w="med" type="oval"/>
            <a:tailEnd len="med" w="med" type="oval"/>
          </a:ln>
        </p:spPr>
      </p:cxnSp>
      <p:sp>
        <p:nvSpPr>
          <p:cNvPr id="771" name="Google Shape;771;p35"/>
          <p:cNvSpPr/>
          <p:nvPr/>
        </p:nvSpPr>
        <p:spPr>
          <a:xfrm>
            <a:off x="570575" y="780325"/>
            <a:ext cx="33228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2700">
                <a:solidFill>
                  <a:srgbClr val="F6B26B"/>
                </a:solidFill>
              </a:rPr>
              <a:t>Invigilator </a:t>
            </a:r>
            <a:endParaRPr b="1" sz="2500">
              <a:solidFill>
                <a:srgbClr val="F6B26B"/>
              </a:solidFill>
              <a:latin typeface="Arial"/>
              <a:ea typeface="Arial"/>
              <a:cs typeface="Arial"/>
              <a:sym typeface="Arial"/>
            </a:endParaRPr>
          </a:p>
        </p:txBody>
      </p:sp>
      <p:sp>
        <p:nvSpPr>
          <p:cNvPr id="772" name="Google Shape;772;p35"/>
          <p:cNvSpPr/>
          <p:nvPr/>
        </p:nvSpPr>
        <p:spPr>
          <a:xfrm>
            <a:off x="9237075" y="650725"/>
            <a:ext cx="33228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2700">
                <a:solidFill>
                  <a:srgbClr val="F6B26B"/>
                </a:solidFill>
              </a:rPr>
              <a:t>Professor</a:t>
            </a:r>
            <a:r>
              <a:rPr b="1" lang="es-ES" sz="2700">
                <a:solidFill>
                  <a:srgbClr val="F6B26B"/>
                </a:solidFill>
              </a:rPr>
              <a:t> </a:t>
            </a:r>
            <a:endParaRPr b="1" sz="2500">
              <a:solidFill>
                <a:srgbClr val="F6B26B"/>
              </a:solidFill>
              <a:latin typeface="Arial"/>
              <a:ea typeface="Arial"/>
              <a:cs typeface="Arial"/>
              <a:sym typeface="Arial"/>
            </a:endParaRPr>
          </a:p>
        </p:txBody>
      </p:sp>
      <p:pic>
        <p:nvPicPr>
          <p:cNvPr id="773" name="Google Shape;773;p35"/>
          <p:cNvPicPr preferRelativeResize="0"/>
          <p:nvPr/>
        </p:nvPicPr>
        <p:blipFill>
          <a:blip r:embed="rId4">
            <a:alphaModFix/>
          </a:blip>
          <a:stretch>
            <a:fillRect/>
          </a:stretch>
        </p:blipFill>
        <p:spPr>
          <a:xfrm>
            <a:off x="9029963" y="1233500"/>
            <a:ext cx="2370413" cy="5004749"/>
          </a:xfrm>
          <a:prstGeom prst="rect">
            <a:avLst/>
          </a:prstGeom>
          <a:noFill/>
          <a:ln>
            <a:noFill/>
          </a:ln>
        </p:spPr>
      </p:pic>
      <p:sp>
        <p:nvSpPr>
          <p:cNvPr id="774" name="Google Shape;774;p35"/>
          <p:cNvSpPr/>
          <p:nvPr/>
        </p:nvSpPr>
        <p:spPr>
          <a:xfrm>
            <a:off x="3893375" y="1129800"/>
            <a:ext cx="4549800" cy="11127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Complete Report</a:t>
            </a:r>
            <a:endParaRPr b="1" sz="2900">
              <a:solidFill>
                <a:srgbClr val="262626"/>
              </a:solidFill>
            </a:endParaRPr>
          </a:p>
          <a:p>
            <a:pPr indent="0" lvl="0" marL="0" marR="0" rtl="0" algn="l">
              <a:spcBef>
                <a:spcPts val="0"/>
              </a:spcBef>
              <a:spcAft>
                <a:spcPts val="0"/>
              </a:spcAft>
              <a:buNone/>
            </a:pPr>
            <a:r>
              <a:rPr lang="es-ES">
                <a:solidFill>
                  <a:srgbClr val="262626"/>
                </a:solidFill>
              </a:rPr>
              <a:t>The professor will have access to their </a:t>
            </a:r>
            <a:endParaRPr>
              <a:solidFill>
                <a:srgbClr val="262626"/>
              </a:solidFill>
            </a:endParaRPr>
          </a:p>
          <a:p>
            <a:pPr indent="0" lvl="0" marL="0" marR="0" rtl="0" algn="l">
              <a:spcBef>
                <a:spcPts val="0"/>
              </a:spcBef>
              <a:spcAft>
                <a:spcPts val="0"/>
              </a:spcAft>
              <a:buNone/>
            </a:pPr>
            <a:r>
              <a:rPr lang="es-ES">
                <a:solidFill>
                  <a:srgbClr val="262626"/>
                </a:solidFill>
              </a:rPr>
              <a:t>corresponding examination attendance report</a:t>
            </a:r>
            <a:endParaRPr sz="1000">
              <a:solidFill>
                <a:srgbClr val="262626"/>
              </a:solidFill>
              <a:latin typeface="Arial"/>
              <a:ea typeface="Arial"/>
              <a:cs typeface="Arial"/>
              <a:sym typeface="Arial"/>
            </a:endParaRPr>
          </a:p>
        </p:txBody>
      </p:sp>
      <p:cxnSp>
        <p:nvCxnSpPr>
          <p:cNvPr id="775" name="Google Shape;775;p35"/>
          <p:cNvCxnSpPr/>
          <p:nvPr/>
        </p:nvCxnSpPr>
        <p:spPr>
          <a:xfrm rot="10800000">
            <a:off x="7183775" y="1514950"/>
            <a:ext cx="1846200" cy="488700"/>
          </a:xfrm>
          <a:prstGeom prst="bentConnector3">
            <a:avLst>
              <a:gd fmla="val 50000" name="adj1"/>
            </a:avLst>
          </a:prstGeom>
          <a:noFill/>
          <a:ln cap="flat" cmpd="sng" w="12700">
            <a:solidFill>
              <a:srgbClr val="FFD966"/>
            </a:solidFill>
            <a:prstDash val="dash"/>
            <a:miter lim="800000"/>
            <a:headEnd len="med" w="med" type="oval"/>
            <a:tailEnd len="med" w="med" type="oval"/>
          </a:ln>
        </p:spPr>
      </p:cxnSp>
      <p:sp>
        <p:nvSpPr>
          <p:cNvPr id="776" name="Google Shape;776;p35"/>
          <p:cNvSpPr/>
          <p:nvPr/>
        </p:nvSpPr>
        <p:spPr>
          <a:xfrm rot="-8920278">
            <a:off x="11313795" y="-256253"/>
            <a:ext cx="1188396" cy="130879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7" name="Google Shape;777;p35"/>
          <p:cNvSpPr/>
          <p:nvPr/>
        </p:nvSpPr>
        <p:spPr>
          <a:xfrm rot="-1661968">
            <a:off x="11779214" y="466339"/>
            <a:ext cx="498487" cy="54899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8" name="Google Shape;778;p35"/>
          <p:cNvSpPr/>
          <p:nvPr/>
        </p:nvSpPr>
        <p:spPr>
          <a:xfrm rot="1661968">
            <a:off x="10941907" y="-28850"/>
            <a:ext cx="498487" cy="54899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9" name="Google Shape;779;p35"/>
          <p:cNvSpPr/>
          <p:nvPr/>
        </p:nvSpPr>
        <p:spPr>
          <a:xfrm rot="-1661968">
            <a:off x="5035614" y="-112386"/>
            <a:ext cx="498487" cy="54899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0" name="Google Shape;780;p35"/>
          <p:cNvSpPr/>
          <p:nvPr/>
        </p:nvSpPr>
        <p:spPr>
          <a:xfrm rot="2858553">
            <a:off x="-101434" y="6371665"/>
            <a:ext cx="507683" cy="55911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1" name="Google Shape;781;p35"/>
          <p:cNvSpPr/>
          <p:nvPr/>
        </p:nvSpPr>
        <p:spPr>
          <a:xfrm rot="2788128">
            <a:off x="820928" y="6381421"/>
            <a:ext cx="304386" cy="30981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786" name="Shape 786"/>
        <p:cNvGrpSpPr/>
        <p:nvPr/>
      </p:nvGrpSpPr>
      <p:grpSpPr>
        <a:xfrm>
          <a:off x="0" y="0"/>
          <a:ext cx="0" cy="0"/>
          <a:chOff x="0" y="0"/>
          <a:chExt cx="0" cy="0"/>
        </a:xfrm>
      </p:grpSpPr>
      <p:sp>
        <p:nvSpPr>
          <p:cNvPr id="787" name="Google Shape;787;p36"/>
          <p:cNvSpPr/>
          <p:nvPr/>
        </p:nvSpPr>
        <p:spPr>
          <a:xfrm>
            <a:off x="233550" y="132975"/>
            <a:ext cx="5595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t/>
            </a:r>
            <a:endParaRPr b="1" sz="4000">
              <a:solidFill>
                <a:srgbClr val="262626"/>
              </a:solidFill>
              <a:latin typeface="Arial"/>
              <a:ea typeface="Arial"/>
              <a:cs typeface="Arial"/>
              <a:sym typeface="Arial"/>
            </a:endParaRPr>
          </a:p>
        </p:txBody>
      </p:sp>
      <p:sp>
        <p:nvSpPr>
          <p:cNvPr id="788" name="Google Shape;788;p36"/>
          <p:cNvSpPr/>
          <p:nvPr/>
        </p:nvSpPr>
        <p:spPr>
          <a:xfrm>
            <a:off x="5065825" y="5519100"/>
            <a:ext cx="3933600" cy="11877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Cancelling a Method</a:t>
            </a:r>
            <a:endParaRPr b="1" sz="2900">
              <a:solidFill>
                <a:srgbClr val="262626"/>
              </a:solidFill>
            </a:endParaRPr>
          </a:p>
          <a:p>
            <a:pPr indent="0" lvl="0" marL="0" marR="0" rtl="0" algn="l">
              <a:spcBef>
                <a:spcPts val="0"/>
              </a:spcBef>
              <a:spcAft>
                <a:spcPts val="0"/>
              </a:spcAft>
              <a:buNone/>
            </a:pPr>
            <a:r>
              <a:rPr lang="es-ES">
                <a:solidFill>
                  <a:srgbClr val="262626"/>
                </a:solidFill>
              </a:rPr>
              <a:t>The user will receive visual confirmation when the back button of a verification method is pressed. </a:t>
            </a:r>
            <a:endParaRPr sz="1000">
              <a:solidFill>
                <a:srgbClr val="262626"/>
              </a:solidFill>
              <a:latin typeface="Arial"/>
              <a:ea typeface="Arial"/>
              <a:cs typeface="Arial"/>
              <a:sym typeface="Arial"/>
            </a:endParaRPr>
          </a:p>
        </p:txBody>
      </p:sp>
      <p:sp>
        <p:nvSpPr>
          <p:cNvPr id="789" name="Google Shape;789;p36"/>
          <p:cNvSpPr/>
          <p:nvPr/>
        </p:nvSpPr>
        <p:spPr>
          <a:xfrm rot="-8920278">
            <a:off x="11458395" y="5873122"/>
            <a:ext cx="1188396" cy="130879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0" name="Google Shape;790;p36"/>
          <p:cNvSpPr/>
          <p:nvPr/>
        </p:nvSpPr>
        <p:spPr>
          <a:xfrm rot="-1661968">
            <a:off x="199039" y="6484464"/>
            <a:ext cx="498487" cy="54899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1" name="Google Shape;791;p36"/>
          <p:cNvSpPr/>
          <p:nvPr/>
        </p:nvSpPr>
        <p:spPr>
          <a:xfrm rot="1661968">
            <a:off x="-293418" y="6000400"/>
            <a:ext cx="498487" cy="54899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2" name="Google Shape;792;p36"/>
          <p:cNvSpPr/>
          <p:nvPr/>
        </p:nvSpPr>
        <p:spPr>
          <a:xfrm rot="-1661968">
            <a:off x="-114836" y="6317339"/>
            <a:ext cx="498487" cy="54899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3" name="Google Shape;793;p36"/>
          <p:cNvSpPr/>
          <p:nvPr/>
        </p:nvSpPr>
        <p:spPr>
          <a:xfrm rot="3357244">
            <a:off x="116371" y="6046206"/>
            <a:ext cx="492714" cy="54263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4" name="Google Shape;794;p36"/>
          <p:cNvSpPr/>
          <p:nvPr/>
        </p:nvSpPr>
        <p:spPr>
          <a:xfrm rot="-8920278">
            <a:off x="11099070" y="-688853"/>
            <a:ext cx="1188396" cy="130879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5" name="Google Shape;795;p36"/>
          <p:cNvSpPr/>
          <p:nvPr/>
        </p:nvSpPr>
        <p:spPr>
          <a:xfrm rot="-4091915">
            <a:off x="11658619" y="-352433"/>
            <a:ext cx="1188396" cy="130879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96" name="Google Shape;796;p36"/>
          <p:cNvPicPr preferRelativeResize="0"/>
          <p:nvPr/>
        </p:nvPicPr>
        <p:blipFill>
          <a:blip r:embed="rId3">
            <a:alphaModFix/>
          </a:blip>
          <a:stretch>
            <a:fillRect/>
          </a:stretch>
        </p:blipFill>
        <p:spPr>
          <a:xfrm>
            <a:off x="4178700" y="386011"/>
            <a:ext cx="2363800" cy="4990787"/>
          </a:xfrm>
          <a:prstGeom prst="rect">
            <a:avLst/>
          </a:prstGeom>
          <a:noFill/>
          <a:ln>
            <a:noFill/>
          </a:ln>
          <a:effectLst>
            <a:outerShdw blurRad="635000" rotWithShape="0" algn="t" dir="5400000" dist="38100">
              <a:srgbClr val="000000">
                <a:alpha val="4710"/>
              </a:srgbClr>
            </a:outerShdw>
          </a:effectLst>
        </p:spPr>
      </p:pic>
      <p:pic>
        <p:nvPicPr>
          <p:cNvPr id="797" name="Google Shape;797;p36"/>
          <p:cNvPicPr preferRelativeResize="0"/>
          <p:nvPr/>
        </p:nvPicPr>
        <p:blipFill>
          <a:blip r:embed="rId4">
            <a:alphaModFix/>
          </a:blip>
          <a:stretch>
            <a:fillRect/>
          </a:stretch>
        </p:blipFill>
        <p:spPr>
          <a:xfrm>
            <a:off x="6844625" y="132975"/>
            <a:ext cx="2363800" cy="4990812"/>
          </a:xfrm>
          <a:prstGeom prst="rect">
            <a:avLst/>
          </a:prstGeom>
          <a:noFill/>
          <a:ln>
            <a:noFill/>
          </a:ln>
        </p:spPr>
      </p:pic>
      <p:pic>
        <p:nvPicPr>
          <p:cNvPr id="798" name="Google Shape;798;p36"/>
          <p:cNvPicPr preferRelativeResize="0"/>
          <p:nvPr/>
        </p:nvPicPr>
        <p:blipFill>
          <a:blip r:embed="rId5">
            <a:alphaModFix/>
          </a:blip>
          <a:stretch>
            <a:fillRect/>
          </a:stretch>
        </p:blipFill>
        <p:spPr>
          <a:xfrm>
            <a:off x="9477166" y="610990"/>
            <a:ext cx="2363800" cy="4990822"/>
          </a:xfrm>
          <a:prstGeom prst="rect">
            <a:avLst/>
          </a:prstGeom>
          <a:noFill/>
          <a:ln>
            <a:noFill/>
          </a:ln>
        </p:spPr>
      </p:pic>
      <p:cxnSp>
        <p:nvCxnSpPr>
          <p:cNvPr id="799" name="Google Shape;799;p36"/>
          <p:cNvCxnSpPr/>
          <p:nvPr/>
        </p:nvCxnSpPr>
        <p:spPr>
          <a:xfrm rot="-5400000">
            <a:off x="4672050" y="5211700"/>
            <a:ext cx="1101300" cy="478200"/>
          </a:xfrm>
          <a:prstGeom prst="bentConnector3">
            <a:avLst>
              <a:gd fmla="val 50000" name="adj1"/>
            </a:avLst>
          </a:prstGeom>
          <a:noFill/>
          <a:ln cap="flat" cmpd="sng" w="12700">
            <a:solidFill>
              <a:srgbClr val="990000"/>
            </a:solidFill>
            <a:prstDash val="dash"/>
            <a:miter lim="800000"/>
            <a:headEnd len="med" w="med" type="oval"/>
            <a:tailEnd len="med" w="med" type="oval"/>
          </a:ln>
        </p:spPr>
      </p:cxnSp>
      <p:cxnSp>
        <p:nvCxnSpPr>
          <p:cNvPr id="800" name="Google Shape;800;p36"/>
          <p:cNvCxnSpPr/>
          <p:nvPr/>
        </p:nvCxnSpPr>
        <p:spPr>
          <a:xfrm flipH="1" rot="5400000">
            <a:off x="7944375" y="4723950"/>
            <a:ext cx="1161000" cy="882300"/>
          </a:xfrm>
          <a:prstGeom prst="bentConnector3">
            <a:avLst>
              <a:gd fmla="val 50000" name="adj1"/>
            </a:avLst>
          </a:prstGeom>
          <a:noFill/>
          <a:ln cap="flat" cmpd="sng" w="12700">
            <a:solidFill>
              <a:srgbClr val="990000"/>
            </a:solidFill>
            <a:prstDash val="dash"/>
            <a:miter lim="800000"/>
            <a:headEnd len="med" w="med" type="oval"/>
            <a:tailEnd len="med" w="med" type="oval"/>
          </a:ln>
        </p:spPr>
      </p:cxnSp>
      <p:cxnSp>
        <p:nvCxnSpPr>
          <p:cNvPr id="801" name="Google Shape;801;p36"/>
          <p:cNvCxnSpPr/>
          <p:nvPr/>
        </p:nvCxnSpPr>
        <p:spPr>
          <a:xfrm flipH="1" rot="10800000">
            <a:off x="8932650" y="5093175"/>
            <a:ext cx="1706400" cy="830400"/>
          </a:xfrm>
          <a:prstGeom prst="bentConnector3">
            <a:avLst>
              <a:gd fmla="val 26075" name="adj1"/>
            </a:avLst>
          </a:prstGeom>
          <a:noFill/>
          <a:ln cap="flat" cmpd="sng" w="12700">
            <a:solidFill>
              <a:srgbClr val="990000"/>
            </a:solidFill>
            <a:prstDash val="dash"/>
            <a:miter lim="800000"/>
            <a:headEnd len="med" w="med" type="oval"/>
            <a:tailEnd len="med" w="med" type="oval"/>
          </a:ln>
        </p:spPr>
      </p:cxnSp>
      <p:pic>
        <p:nvPicPr>
          <p:cNvPr id="802" name="Google Shape;802;p36"/>
          <p:cNvPicPr preferRelativeResize="0"/>
          <p:nvPr/>
        </p:nvPicPr>
        <p:blipFill>
          <a:blip r:embed="rId6">
            <a:alphaModFix/>
          </a:blip>
          <a:stretch>
            <a:fillRect/>
          </a:stretch>
        </p:blipFill>
        <p:spPr>
          <a:xfrm>
            <a:off x="759857" y="999725"/>
            <a:ext cx="2687310" cy="5673825"/>
          </a:xfrm>
          <a:prstGeom prst="rect">
            <a:avLst/>
          </a:prstGeom>
          <a:noFill/>
          <a:ln>
            <a:noFill/>
          </a:ln>
        </p:spPr>
      </p:pic>
      <p:cxnSp>
        <p:nvCxnSpPr>
          <p:cNvPr id="803" name="Google Shape;803;p36"/>
          <p:cNvCxnSpPr/>
          <p:nvPr/>
        </p:nvCxnSpPr>
        <p:spPr>
          <a:xfrm rot="10800000">
            <a:off x="2669800" y="5123925"/>
            <a:ext cx="2369400" cy="1011000"/>
          </a:xfrm>
          <a:prstGeom prst="bentConnector3">
            <a:avLst>
              <a:gd fmla="val 50000" name="adj1"/>
            </a:avLst>
          </a:prstGeom>
          <a:noFill/>
          <a:ln cap="flat" cmpd="sng" w="12700">
            <a:solidFill>
              <a:srgbClr val="F1C232"/>
            </a:solidFill>
            <a:prstDash val="dash"/>
            <a:miter lim="800000"/>
            <a:headEnd len="med" w="med" type="oval"/>
            <a:tailEnd len="med" w="med" type="oval"/>
          </a:ln>
        </p:spPr>
      </p:cxnSp>
      <p:sp>
        <p:nvSpPr>
          <p:cNvPr id="804" name="Google Shape;804;p36"/>
          <p:cNvSpPr/>
          <p:nvPr/>
        </p:nvSpPr>
        <p:spPr>
          <a:xfrm>
            <a:off x="233550" y="132975"/>
            <a:ext cx="5595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4000">
                <a:solidFill>
                  <a:srgbClr val="262626"/>
                </a:solidFill>
              </a:rPr>
              <a:t>Cancellation</a:t>
            </a:r>
            <a:endParaRPr b="1" sz="4000">
              <a:solidFill>
                <a:srgbClr val="262626"/>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809" name="Shape 809"/>
        <p:cNvGrpSpPr/>
        <p:nvPr/>
      </p:nvGrpSpPr>
      <p:grpSpPr>
        <a:xfrm>
          <a:off x="0" y="0"/>
          <a:ext cx="0" cy="0"/>
          <a:chOff x="0" y="0"/>
          <a:chExt cx="0" cy="0"/>
        </a:xfrm>
      </p:grpSpPr>
      <p:pic>
        <p:nvPicPr>
          <p:cNvPr id="810" name="Google Shape;810;p37"/>
          <p:cNvPicPr preferRelativeResize="0"/>
          <p:nvPr/>
        </p:nvPicPr>
        <p:blipFill>
          <a:blip r:embed="rId3">
            <a:alphaModFix/>
          </a:blip>
          <a:stretch>
            <a:fillRect/>
          </a:stretch>
        </p:blipFill>
        <p:spPr>
          <a:xfrm>
            <a:off x="5034313" y="484600"/>
            <a:ext cx="2808874" cy="5775677"/>
          </a:xfrm>
          <a:prstGeom prst="rect">
            <a:avLst/>
          </a:prstGeom>
          <a:noFill/>
          <a:ln>
            <a:noFill/>
          </a:ln>
        </p:spPr>
      </p:pic>
      <p:pic>
        <p:nvPicPr>
          <p:cNvPr id="811" name="Google Shape;811;p37"/>
          <p:cNvPicPr preferRelativeResize="0"/>
          <p:nvPr/>
        </p:nvPicPr>
        <p:blipFill>
          <a:blip r:embed="rId4">
            <a:alphaModFix/>
          </a:blip>
          <a:stretch>
            <a:fillRect/>
          </a:stretch>
        </p:blipFill>
        <p:spPr>
          <a:xfrm>
            <a:off x="8395875" y="484648"/>
            <a:ext cx="2808849" cy="5775575"/>
          </a:xfrm>
          <a:prstGeom prst="rect">
            <a:avLst/>
          </a:prstGeom>
          <a:noFill/>
          <a:ln>
            <a:noFill/>
          </a:ln>
        </p:spPr>
      </p:pic>
      <p:sp>
        <p:nvSpPr>
          <p:cNvPr id="812" name="Google Shape;812;p37"/>
          <p:cNvSpPr/>
          <p:nvPr/>
        </p:nvSpPr>
        <p:spPr>
          <a:xfrm>
            <a:off x="244075" y="312075"/>
            <a:ext cx="5595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4000">
                <a:solidFill>
                  <a:srgbClr val="262626"/>
                </a:solidFill>
              </a:rPr>
              <a:t>Invalid Student</a:t>
            </a:r>
            <a:endParaRPr b="1" sz="4000">
              <a:solidFill>
                <a:srgbClr val="262626"/>
              </a:solidFill>
              <a:latin typeface="Arial"/>
              <a:ea typeface="Arial"/>
              <a:cs typeface="Arial"/>
              <a:sym typeface="Arial"/>
            </a:endParaRPr>
          </a:p>
        </p:txBody>
      </p:sp>
      <p:sp>
        <p:nvSpPr>
          <p:cNvPr id="813" name="Google Shape;813;p37"/>
          <p:cNvSpPr/>
          <p:nvPr/>
        </p:nvSpPr>
        <p:spPr>
          <a:xfrm>
            <a:off x="244075" y="1184800"/>
            <a:ext cx="4131000" cy="25389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Incorrectly recognizing a student</a:t>
            </a:r>
            <a:endParaRPr b="1" sz="2900">
              <a:solidFill>
                <a:srgbClr val="262626"/>
              </a:solidFill>
            </a:endParaRPr>
          </a:p>
          <a:p>
            <a:pPr indent="0" lvl="0" marL="0" marR="0" rtl="0" algn="l">
              <a:spcBef>
                <a:spcPts val="0"/>
              </a:spcBef>
              <a:spcAft>
                <a:spcPts val="0"/>
              </a:spcAft>
              <a:buNone/>
            </a:pPr>
            <a:r>
              <a:rPr lang="es-ES">
                <a:solidFill>
                  <a:srgbClr val="262626"/>
                </a:solidFill>
              </a:rPr>
              <a:t>The user will receive visual confirmation when the student does not belong in the exam, or if there is an issue with the card or face scanner. This will allow the invigilator to try a different verification method.</a:t>
            </a:r>
            <a:endParaRPr sz="1000">
              <a:solidFill>
                <a:srgbClr val="262626"/>
              </a:solidFill>
              <a:latin typeface="Arial"/>
              <a:ea typeface="Arial"/>
              <a:cs typeface="Arial"/>
              <a:sym typeface="Arial"/>
            </a:endParaRPr>
          </a:p>
        </p:txBody>
      </p:sp>
      <p:cxnSp>
        <p:nvCxnSpPr>
          <p:cNvPr id="814" name="Google Shape;814;p37"/>
          <p:cNvCxnSpPr/>
          <p:nvPr/>
        </p:nvCxnSpPr>
        <p:spPr>
          <a:xfrm rot="10800000">
            <a:off x="2875900" y="4287475"/>
            <a:ext cx="3183600" cy="242400"/>
          </a:xfrm>
          <a:prstGeom prst="bentConnector3">
            <a:avLst>
              <a:gd fmla="val 50000" name="adj1"/>
            </a:avLst>
          </a:prstGeom>
          <a:noFill/>
          <a:ln cap="flat" cmpd="sng" w="12700">
            <a:solidFill>
              <a:srgbClr val="F1C232"/>
            </a:solidFill>
            <a:prstDash val="dash"/>
            <a:miter lim="800000"/>
            <a:headEnd len="med" w="med" type="oval"/>
            <a:tailEnd len="med" w="med" type="oval"/>
          </a:ln>
        </p:spPr>
      </p:cxnSp>
      <p:sp>
        <p:nvSpPr>
          <p:cNvPr id="815" name="Google Shape;815;p37"/>
          <p:cNvSpPr txBox="1"/>
          <p:nvPr/>
        </p:nvSpPr>
        <p:spPr>
          <a:xfrm>
            <a:off x="244075" y="3950550"/>
            <a:ext cx="2631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000"/>
              <a:t>An ‘X’ mark to display failed verification</a:t>
            </a:r>
            <a:endParaRPr sz="2000"/>
          </a:p>
        </p:txBody>
      </p:sp>
      <p:cxnSp>
        <p:nvCxnSpPr>
          <p:cNvPr id="816" name="Google Shape;816;p37"/>
          <p:cNvCxnSpPr>
            <a:stCxn id="817" idx="3"/>
          </p:cNvCxnSpPr>
          <p:nvPr/>
        </p:nvCxnSpPr>
        <p:spPr>
          <a:xfrm flipH="1" rot="10800000">
            <a:off x="2962075" y="5330650"/>
            <a:ext cx="2126100" cy="317100"/>
          </a:xfrm>
          <a:prstGeom prst="bentConnector3">
            <a:avLst>
              <a:gd fmla="val 50000" name="adj1"/>
            </a:avLst>
          </a:prstGeom>
          <a:noFill/>
          <a:ln cap="flat" cmpd="sng" w="12700">
            <a:solidFill>
              <a:srgbClr val="990000"/>
            </a:solidFill>
            <a:prstDash val="dash"/>
            <a:miter lim="800000"/>
            <a:headEnd len="med" w="med" type="oval"/>
            <a:tailEnd len="med" w="med" type="oval"/>
          </a:ln>
        </p:spPr>
      </p:cxnSp>
      <p:sp>
        <p:nvSpPr>
          <p:cNvPr id="817" name="Google Shape;817;p37"/>
          <p:cNvSpPr txBox="1"/>
          <p:nvPr/>
        </p:nvSpPr>
        <p:spPr>
          <a:xfrm>
            <a:off x="244075" y="5093650"/>
            <a:ext cx="2718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000"/>
              <a:t>A persistent message prompting to restart the verification</a:t>
            </a:r>
            <a:endParaRPr sz="2000"/>
          </a:p>
        </p:txBody>
      </p:sp>
      <p:sp>
        <p:nvSpPr>
          <p:cNvPr id="818" name="Google Shape;818;p37"/>
          <p:cNvSpPr/>
          <p:nvPr/>
        </p:nvSpPr>
        <p:spPr>
          <a:xfrm rot="-9050585">
            <a:off x="11386384" y="-345794"/>
            <a:ext cx="1200322" cy="132193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9" name="Google Shape;819;p37"/>
          <p:cNvSpPr/>
          <p:nvPr/>
        </p:nvSpPr>
        <p:spPr>
          <a:xfrm rot="-2700000">
            <a:off x="11650587" y="5843455"/>
            <a:ext cx="733407" cy="79052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0" name="Google Shape;820;p37"/>
          <p:cNvSpPr/>
          <p:nvPr/>
        </p:nvSpPr>
        <p:spPr>
          <a:xfrm rot="-4293903">
            <a:off x="11502054" y="6305662"/>
            <a:ext cx="732743" cy="79164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479" name="Shape 479"/>
        <p:cNvGrpSpPr/>
        <p:nvPr/>
      </p:nvGrpSpPr>
      <p:grpSpPr>
        <a:xfrm>
          <a:off x="0" y="0"/>
          <a:ext cx="0" cy="0"/>
          <a:chOff x="0" y="0"/>
          <a:chExt cx="0" cy="0"/>
        </a:xfrm>
      </p:grpSpPr>
      <p:sp>
        <p:nvSpPr>
          <p:cNvPr id="480" name="Google Shape;480;p20"/>
          <p:cNvSpPr txBox="1"/>
          <p:nvPr>
            <p:ph idx="4294967295" type="title"/>
          </p:nvPr>
        </p:nvSpPr>
        <p:spPr>
          <a:xfrm>
            <a:off x="989576" y="791988"/>
            <a:ext cx="3891000" cy="945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Arial"/>
              <a:buNone/>
            </a:pPr>
            <a:r>
              <a:rPr b="1" lang="es-ES" sz="6000">
                <a:solidFill>
                  <a:schemeClr val="lt1"/>
                </a:solidFill>
                <a:latin typeface="Arial"/>
                <a:ea typeface="Arial"/>
                <a:cs typeface="Arial"/>
                <a:sym typeface="Arial"/>
              </a:rPr>
              <a:t>Summary</a:t>
            </a:r>
            <a:endParaRPr/>
          </a:p>
        </p:txBody>
      </p:sp>
      <p:sp>
        <p:nvSpPr>
          <p:cNvPr id="481" name="Google Shape;481;p20"/>
          <p:cNvSpPr txBox="1"/>
          <p:nvPr/>
        </p:nvSpPr>
        <p:spPr>
          <a:xfrm>
            <a:off x="7703372" y="394925"/>
            <a:ext cx="1966200" cy="307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2000">
                <a:solidFill>
                  <a:schemeClr val="dk1"/>
                </a:solidFill>
              </a:rPr>
              <a:t>Introduction</a:t>
            </a:r>
            <a:endParaRPr sz="2000"/>
          </a:p>
        </p:txBody>
      </p:sp>
      <p:sp>
        <p:nvSpPr>
          <p:cNvPr id="482" name="Google Shape;482;p20"/>
          <p:cNvSpPr txBox="1"/>
          <p:nvPr/>
        </p:nvSpPr>
        <p:spPr>
          <a:xfrm>
            <a:off x="6370627" y="40987"/>
            <a:ext cx="855900" cy="1015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6000">
                <a:solidFill>
                  <a:srgbClr val="E69C08"/>
                </a:solidFill>
                <a:latin typeface="Arial"/>
                <a:ea typeface="Arial"/>
                <a:cs typeface="Arial"/>
                <a:sym typeface="Arial"/>
              </a:rPr>
              <a:t>01</a:t>
            </a:r>
            <a:endParaRPr>
              <a:solidFill>
                <a:srgbClr val="E69C08"/>
              </a:solidFill>
            </a:endParaRPr>
          </a:p>
        </p:txBody>
      </p:sp>
      <p:sp>
        <p:nvSpPr>
          <p:cNvPr id="483" name="Google Shape;483;p20"/>
          <p:cNvSpPr txBox="1"/>
          <p:nvPr/>
        </p:nvSpPr>
        <p:spPr>
          <a:xfrm>
            <a:off x="7703368" y="1483850"/>
            <a:ext cx="2482800" cy="307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2000">
                <a:solidFill>
                  <a:schemeClr val="dk1"/>
                </a:solidFill>
              </a:rPr>
              <a:t>The Customer</a:t>
            </a:r>
            <a:endParaRPr sz="2000"/>
          </a:p>
        </p:txBody>
      </p:sp>
      <p:sp>
        <p:nvSpPr>
          <p:cNvPr id="484" name="Google Shape;484;p20"/>
          <p:cNvSpPr txBox="1"/>
          <p:nvPr/>
        </p:nvSpPr>
        <p:spPr>
          <a:xfrm>
            <a:off x="6370627" y="1158421"/>
            <a:ext cx="855900" cy="1015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6000">
                <a:solidFill>
                  <a:srgbClr val="E69C08"/>
                </a:solidFill>
                <a:latin typeface="Arial"/>
                <a:ea typeface="Arial"/>
                <a:cs typeface="Arial"/>
                <a:sym typeface="Arial"/>
              </a:rPr>
              <a:t>02</a:t>
            </a:r>
            <a:endParaRPr>
              <a:solidFill>
                <a:srgbClr val="E69C08"/>
              </a:solidFill>
            </a:endParaRPr>
          </a:p>
        </p:txBody>
      </p:sp>
      <p:sp>
        <p:nvSpPr>
          <p:cNvPr id="485" name="Google Shape;485;p20"/>
          <p:cNvSpPr txBox="1"/>
          <p:nvPr/>
        </p:nvSpPr>
        <p:spPr>
          <a:xfrm>
            <a:off x="7703370" y="2662400"/>
            <a:ext cx="2194200" cy="307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2000">
                <a:solidFill>
                  <a:schemeClr val="dk1"/>
                </a:solidFill>
              </a:rPr>
              <a:t>The Product</a:t>
            </a:r>
            <a:endParaRPr sz="2000"/>
          </a:p>
        </p:txBody>
      </p:sp>
      <p:sp>
        <p:nvSpPr>
          <p:cNvPr id="486" name="Google Shape;486;p20"/>
          <p:cNvSpPr txBox="1"/>
          <p:nvPr/>
        </p:nvSpPr>
        <p:spPr>
          <a:xfrm>
            <a:off x="6370627" y="2339096"/>
            <a:ext cx="855900" cy="1015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6000">
                <a:solidFill>
                  <a:srgbClr val="E69C08"/>
                </a:solidFill>
                <a:latin typeface="Arial"/>
                <a:ea typeface="Arial"/>
                <a:cs typeface="Arial"/>
                <a:sym typeface="Arial"/>
              </a:rPr>
              <a:t>03</a:t>
            </a:r>
            <a:endParaRPr>
              <a:solidFill>
                <a:srgbClr val="E69C08"/>
              </a:solidFill>
            </a:endParaRPr>
          </a:p>
        </p:txBody>
      </p:sp>
      <p:sp>
        <p:nvSpPr>
          <p:cNvPr id="487" name="Google Shape;487;p20"/>
          <p:cNvSpPr txBox="1"/>
          <p:nvPr/>
        </p:nvSpPr>
        <p:spPr>
          <a:xfrm>
            <a:off x="7670003" y="3840950"/>
            <a:ext cx="3536700" cy="307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2000">
                <a:solidFill>
                  <a:schemeClr val="dk1"/>
                </a:solidFill>
              </a:rPr>
              <a:t>Architecture &amp; Algorithms</a:t>
            </a:r>
            <a:endParaRPr sz="2000"/>
          </a:p>
        </p:txBody>
      </p:sp>
      <p:sp>
        <p:nvSpPr>
          <p:cNvPr id="488" name="Google Shape;488;p20"/>
          <p:cNvSpPr txBox="1"/>
          <p:nvPr/>
        </p:nvSpPr>
        <p:spPr>
          <a:xfrm>
            <a:off x="6370627" y="3474877"/>
            <a:ext cx="855900" cy="1015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6000">
                <a:solidFill>
                  <a:srgbClr val="E69C08"/>
                </a:solidFill>
                <a:latin typeface="Arial"/>
                <a:ea typeface="Arial"/>
                <a:cs typeface="Arial"/>
                <a:sym typeface="Arial"/>
              </a:rPr>
              <a:t>04</a:t>
            </a:r>
            <a:endParaRPr>
              <a:solidFill>
                <a:srgbClr val="E69C08"/>
              </a:solidFill>
            </a:endParaRPr>
          </a:p>
        </p:txBody>
      </p:sp>
      <p:sp>
        <p:nvSpPr>
          <p:cNvPr id="489" name="Google Shape;489;p20"/>
          <p:cNvSpPr txBox="1"/>
          <p:nvPr/>
        </p:nvSpPr>
        <p:spPr>
          <a:xfrm>
            <a:off x="7670002" y="5089725"/>
            <a:ext cx="2911500" cy="307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2000">
                <a:solidFill>
                  <a:schemeClr val="dk1"/>
                </a:solidFill>
                <a:latin typeface="Arial"/>
                <a:ea typeface="Arial"/>
                <a:cs typeface="Arial"/>
                <a:sym typeface="Arial"/>
              </a:rPr>
              <a:t>C</a:t>
            </a:r>
            <a:r>
              <a:rPr b="1" lang="es-ES" sz="2000">
                <a:solidFill>
                  <a:schemeClr val="dk1"/>
                </a:solidFill>
              </a:rPr>
              <a:t>ommunication Links</a:t>
            </a:r>
            <a:endParaRPr sz="2000"/>
          </a:p>
        </p:txBody>
      </p:sp>
      <p:sp>
        <p:nvSpPr>
          <p:cNvPr id="490" name="Google Shape;490;p20"/>
          <p:cNvSpPr txBox="1"/>
          <p:nvPr/>
        </p:nvSpPr>
        <p:spPr>
          <a:xfrm>
            <a:off x="6370627" y="4735787"/>
            <a:ext cx="855900" cy="1015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6000">
                <a:solidFill>
                  <a:srgbClr val="E69C08"/>
                </a:solidFill>
                <a:latin typeface="Arial"/>
                <a:ea typeface="Arial"/>
                <a:cs typeface="Arial"/>
                <a:sym typeface="Arial"/>
              </a:rPr>
              <a:t>05</a:t>
            </a:r>
            <a:endParaRPr>
              <a:solidFill>
                <a:srgbClr val="E69C08"/>
              </a:solidFill>
            </a:endParaRPr>
          </a:p>
        </p:txBody>
      </p:sp>
      <p:sp>
        <p:nvSpPr>
          <p:cNvPr id="491" name="Google Shape;491;p20"/>
          <p:cNvSpPr/>
          <p:nvPr/>
        </p:nvSpPr>
        <p:spPr>
          <a:xfrm rot="5400000">
            <a:off x="5359761" y="837002"/>
            <a:ext cx="45719" cy="856003"/>
          </a:xfrm>
          <a:prstGeom prst="rect">
            <a:avLst/>
          </a:pr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2" name="Google Shape;492;p20"/>
          <p:cNvSpPr txBox="1"/>
          <p:nvPr/>
        </p:nvSpPr>
        <p:spPr>
          <a:xfrm>
            <a:off x="7692245" y="6296263"/>
            <a:ext cx="2163600" cy="307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2000">
                <a:solidFill>
                  <a:schemeClr val="dk1"/>
                </a:solidFill>
              </a:rPr>
              <a:t>Hardware</a:t>
            </a:r>
            <a:endParaRPr sz="2000"/>
          </a:p>
        </p:txBody>
      </p:sp>
      <p:sp>
        <p:nvSpPr>
          <p:cNvPr id="493" name="Google Shape;493;p20"/>
          <p:cNvSpPr txBox="1"/>
          <p:nvPr/>
        </p:nvSpPr>
        <p:spPr>
          <a:xfrm>
            <a:off x="6392877" y="5942337"/>
            <a:ext cx="855900" cy="1015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s-ES" sz="6000">
                <a:solidFill>
                  <a:srgbClr val="E69C08"/>
                </a:solidFill>
                <a:latin typeface="Arial"/>
                <a:ea typeface="Arial"/>
                <a:cs typeface="Arial"/>
                <a:sym typeface="Arial"/>
              </a:rPr>
              <a:t>0</a:t>
            </a:r>
            <a:r>
              <a:rPr b="1" lang="es-ES" sz="6000">
                <a:solidFill>
                  <a:srgbClr val="E69C08"/>
                </a:solidFill>
              </a:rPr>
              <a:t>6</a:t>
            </a:r>
            <a:endParaRPr>
              <a:solidFill>
                <a:srgbClr val="E69C08"/>
              </a:solidFill>
            </a:endParaRPr>
          </a:p>
        </p:txBody>
      </p:sp>
      <p:grpSp>
        <p:nvGrpSpPr>
          <p:cNvPr id="494" name="Google Shape;494;p20"/>
          <p:cNvGrpSpPr/>
          <p:nvPr/>
        </p:nvGrpSpPr>
        <p:grpSpPr>
          <a:xfrm rot="-1096534">
            <a:off x="1936555" y="2625413"/>
            <a:ext cx="3623209" cy="4634818"/>
            <a:chOff x="5232442" y="228404"/>
            <a:chExt cx="5902302" cy="6971331"/>
          </a:xfrm>
        </p:grpSpPr>
        <p:sp>
          <p:nvSpPr>
            <p:cNvPr id="495" name="Google Shape;495;p20"/>
            <p:cNvSpPr/>
            <p:nvPr/>
          </p:nvSpPr>
          <p:spPr>
            <a:xfrm rot="578106">
              <a:off x="5912645" y="593762"/>
              <a:ext cx="4812497" cy="530008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6" name="Google Shape;496;p20"/>
            <p:cNvSpPr/>
            <p:nvPr/>
          </p:nvSpPr>
          <p:spPr>
            <a:xfrm rot="-503438">
              <a:off x="5567046" y="2228848"/>
              <a:ext cx="4461344" cy="467304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497" name="Google Shape;497;p20"/>
          <p:cNvSpPr/>
          <p:nvPr/>
        </p:nvSpPr>
        <p:spPr>
          <a:xfrm rot="-7121694">
            <a:off x="266609" y="1919933"/>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8" name="Google Shape;498;p20"/>
          <p:cNvSpPr/>
          <p:nvPr/>
        </p:nvSpPr>
        <p:spPr>
          <a:xfrm rot="-9422755">
            <a:off x="456767" y="2514709"/>
            <a:ext cx="1018538" cy="105630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9" name="Google Shape;499;p20"/>
          <p:cNvSpPr/>
          <p:nvPr/>
        </p:nvSpPr>
        <p:spPr>
          <a:xfrm rot="-9957825">
            <a:off x="10691590" y="163905"/>
            <a:ext cx="454943" cy="52759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0" name="Google Shape;500;p20"/>
          <p:cNvSpPr/>
          <p:nvPr/>
        </p:nvSpPr>
        <p:spPr>
          <a:xfrm rot="-7635317">
            <a:off x="11359595" y="-72370"/>
            <a:ext cx="984253" cy="112350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1" name="Google Shape;501;p20"/>
          <p:cNvSpPr/>
          <p:nvPr/>
        </p:nvSpPr>
        <p:spPr>
          <a:xfrm rot="-7032967">
            <a:off x="10850356" y="1316006"/>
            <a:ext cx="434268" cy="39132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824" name="Shape 824"/>
        <p:cNvGrpSpPr/>
        <p:nvPr/>
      </p:nvGrpSpPr>
      <p:grpSpPr>
        <a:xfrm>
          <a:off x="0" y="0"/>
          <a:ext cx="0" cy="0"/>
          <a:chOff x="0" y="0"/>
          <a:chExt cx="0" cy="0"/>
        </a:xfrm>
      </p:grpSpPr>
      <p:grpSp>
        <p:nvGrpSpPr>
          <p:cNvPr id="825" name="Google Shape;825;p38"/>
          <p:cNvGrpSpPr/>
          <p:nvPr/>
        </p:nvGrpSpPr>
        <p:grpSpPr>
          <a:xfrm rot="10159670">
            <a:off x="-3581079" y="-1798996"/>
            <a:ext cx="8450125" cy="5984640"/>
            <a:chOff x="6315214" y="581964"/>
            <a:chExt cx="5730032" cy="6117950"/>
          </a:xfrm>
        </p:grpSpPr>
        <p:sp>
          <p:nvSpPr>
            <p:cNvPr id="826" name="Google Shape;826;p38"/>
            <p:cNvSpPr/>
            <p:nvPr/>
          </p:nvSpPr>
          <p:spPr>
            <a:xfrm rot="649267">
              <a:off x="6770594" y="987168"/>
              <a:ext cx="4819272" cy="530754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7" name="Google Shape;827;p38"/>
            <p:cNvSpPr/>
            <p:nvPr/>
          </p:nvSpPr>
          <p:spPr>
            <a:xfrm>
              <a:off x="6903721" y="1061895"/>
              <a:ext cx="4821848" cy="53103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28" name="Google Shape;828;p38"/>
          <p:cNvSpPr txBox="1"/>
          <p:nvPr/>
        </p:nvSpPr>
        <p:spPr>
          <a:xfrm>
            <a:off x="3673801" y="1659972"/>
            <a:ext cx="4844400" cy="1834800"/>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69138"/>
                </a:solidFill>
                <a:latin typeface="Arial"/>
                <a:ea typeface="Arial"/>
                <a:cs typeface="Arial"/>
                <a:sym typeface="Arial"/>
              </a:rPr>
              <a:t>0</a:t>
            </a:r>
            <a:r>
              <a:rPr b="1" lang="es-ES" sz="15355">
                <a:solidFill>
                  <a:srgbClr val="E69138"/>
                </a:solidFill>
              </a:rPr>
              <a:t>4</a:t>
            </a:r>
            <a:endParaRPr>
              <a:solidFill>
                <a:srgbClr val="E69138"/>
              </a:solidFill>
            </a:endParaRPr>
          </a:p>
        </p:txBody>
      </p:sp>
      <p:sp>
        <p:nvSpPr>
          <p:cNvPr id="829" name="Google Shape;829;p38"/>
          <p:cNvSpPr txBox="1"/>
          <p:nvPr/>
        </p:nvSpPr>
        <p:spPr>
          <a:xfrm>
            <a:off x="3016649" y="3218075"/>
            <a:ext cx="6600000" cy="161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lang="es-ES" sz="7200">
                <a:solidFill>
                  <a:schemeClr val="lt1"/>
                </a:solidFill>
              </a:rPr>
              <a:t>Architecture &amp; Algorithms</a:t>
            </a:r>
            <a:endParaRPr/>
          </a:p>
        </p:txBody>
      </p:sp>
      <p:sp>
        <p:nvSpPr>
          <p:cNvPr id="830" name="Google Shape;830;p38"/>
          <p:cNvSpPr/>
          <p:nvPr/>
        </p:nvSpPr>
        <p:spPr>
          <a:xfrm rot="-7121694">
            <a:off x="10056966" y="53599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1" name="Google Shape;831;p38"/>
          <p:cNvSpPr/>
          <p:nvPr/>
        </p:nvSpPr>
        <p:spPr>
          <a:xfrm rot="-2700000">
            <a:off x="11444249" y="453674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2" name="Google Shape;832;p38"/>
          <p:cNvSpPr/>
          <p:nvPr/>
        </p:nvSpPr>
        <p:spPr>
          <a:xfrm>
            <a:off x="5736689" y="5180124"/>
            <a:ext cx="641223" cy="641223"/>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pu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836" name="Shape 836"/>
        <p:cNvGrpSpPr/>
        <p:nvPr/>
      </p:nvGrpSpPr>
      <p:grpSpPr>
        <a:xfrm>
          <a:off x="0" y="0"/>
          <a:ext cx="0" cy="0"/>
          <a:chOff x="0" y="0"/>
          <a:chExt cx="0" cy="0"/>
        </a:xfrm>
      </p:grpSpPr>
      <p:sp>
        <p:nvSpPr>
          <p:cNvPr id="837" name="Google Shape;837;p39"/>
          <p:cNvSpPr/>
          <p:nvPr/>
        </p:nvSpPr>
        <p:spPr>
          <a:xfrm>
            <a:off x="2924800" y="98100"/>
            <a:ext cx="64632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4800">
                <a:solidFill>
                  <a:schemeClr val="dk1"/>
                </a:solidFill>
              </a:rPr>
              <a:t>Architecture </a:t>
            </a:r>
            <a:endParaRPr b="1" sz="4800">
              <a:solidFill>
                <a:schemeClr val="dk1"/>
              </a:solidFill>
            </a:endParaRPr>
          </a:p>
          <a:p>
            <a:pPr indent="0" lvl="0" marL="0" marR="0" rtl="0" algn="ctr">
              <a:spcBef>
                <a:spcPts val="0"/>
              </a:spcBef>
              <a:spcAft>
                <a:spcPts val="0"/>
              </a:spcAft>
              <a:buNone/>
            </a:pPr>
            <a:r>
              <a:rPr b="1" lang="es-ES" sz="4800">
                <a:solidFill>
                  <a:schemeClr val="dk1"/>
                </a:solidFill>
              </a:rPr>
              <a:t>(Facial Recognition)</a:t>
            </a:r>
            <a:endParaRPr b="1" sz="4800">
              <a:solidFill>
                <a:schemeClr val="dk1"/>
              </a:solidFill>
              <a:latin typeface="Arial"/>
              <a:ea typeface="Arial"/>
              <a:cs typeface="Arial"/>
              <a:sym typeface="Arial"/>
            </a:endParaRPr>
          </a:p>
        </p:txBody>
      </p:sp>
      <p:pic>
        <p:nvPicPr>
          <p:cNvPr id="838" name="Google Shape;838;p39"/>
          <p:cNvPicPr preferRelativeResize="0"/>
          <p:nvPr/>
        </p:nvPicPr>
        <p:blipFill>
          <a:blip r:embed="rId3">
            <a:alphaModFix/>
          </a:blip>
          <a:stretch>
            <a:fillRect/>
          </a:stretch>
        </p:blipFill>
        <p:spPr>
          <a:xfrm>
            <a:off x="9876024" y="308125"/>
            <a:ext cx="2030076" cy="2105090"/>
          </a:xfrm>
          <a:prstGeom prst="rect">
            <a:avLst/>
          </a:prstGeom>
          <a:noFill/>
          <a:ln>
            <a:noFill/>
          </a:ln>
        </p:spPr>
      </p:pic>
      <p:pic>
        <p:nvPicPr>
          <p:cNvPr id="839" name="Google Shape;839;p39"/>
          <p:cNvPicPr preferRelativeResize="0"/>
          <p:nvPr/>
        </p:nvPicPr>
        <p:blipFill>
          <a:blip r:embed="rId4">
            <a:alphaModFix/>
          </a:blip>
          <a:stretch>
            <a:fillRect/>
          </a:stretch>
        </p:blipFill>
        <p:spPr>
          <a:xfrm>
            <a:off x="331575" y="363041"/>
            <a:ext cx="2030075" cy="1891015"/>
          </a:xfrm>
          <a:prstGeom prst="rect">
            <a:avLst/>
          </a:prstGeom>
          <a:noFill/>
          <a:ln>
            <a:noFill/>
          </a:ln>
        </p:spPr>
      </p:pic>
      <p:sp>
        <p:nvSpPr>
          <p:cNvPr id="840" name="Google Shape;840;p39"/>
          <p:cNvSpPr/>
          <p:nvPr/>
        </p:nvSpPr>
        <p:spPr>
          <a:xfrm rot="-4002836">
            <a:off x="11016895" y="5737870"/>
            <a:ext cx="948986" cy="97971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1" name="Google Shape;841;p39"/>
          <p:cNvSpPr/>
          <p:nvPr/>
        </p:nvSpPr>
        <p:spPr>
          <a:xfrm rot="-2700000">
            <a:off x="11377524" y="4951519"/>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2" name="Google Shape;842;p39"/>
          <p:cNvSpPr/>
          <p:nvPr/>
        </p:nvSpPr>
        <p:spPr>
          <a:xfrm rot="-3463461">
            <a:off x="10589106" y="5513082"/>
            <a:ext cx="247958" cy="32720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3" name="Google Shape;843;p39"/>
          <p:cNvSpPr/>
          <p:nvPr/>
        </p:nvSpPr>
        <p:spPr>
          <a:xfrm rot="4390715">
            <a:off x="130087" y="95160"/>
            <a:ext cx="495670" cy="54588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4" name="Google Shape;844;p39"/>
          <p:cNvSpPr/>
          <p:nvPr/>
        </p:nvSpPr>
        <p:spPr>
          <a:xfrm rot="2700000">
            <a:off x="171380" y="6354475"/>
            <a:ext cx="249670" cy="32652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45" name="Google Shape;845;p39"/>
          <p:cNvPicPr preferRelativeResize="0"/>
          <p:nvPr/>
        </p:nvPicPr>
        <p:blipFill>
          <a:blip r:embed="rId5">
            <a:alphaModFix/>
          </a:blip>
          <a:stretch>
            <a:fillRect/>
          </a:stretch>
        </p:blipFill>
        <p:spPr>
          <a:xfrm>
            <a:off x="2417650" y="1670600"/>
            <a:ext cx="7283701" cy="43748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849" name="Shape 849"/>
        <p:cNvGrpSpPr/>
        <p:nvPr/>
      </p:nvGrpSpPr>
      <p:grpSpPr>
        <a:xfrm>
          <a:off x="0" y="0"/>
          <a:ext cx="0" cy="0"/>
          <a:chOff x="0" y="0"/>
          <a:chExt cx="0" cy="0"/>
        </a:xfrm>
      </p:grpSpPr>
      <p:sp>
        <p:nvSpPr>
          <p:cNvPr id="850" name="Google Shape;850;p40"/>
          <p:cNvSpPr/>
          <p:nvPr/>
        </p:nvSpPr>
        <p:spPr>
          <a:xfrm>
            <a:off x="0" y="352308"/>
            <a:ext cx="121920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4800">
                <a:solidFill>
                  <a:schemeClr val="dk1"/>
                </a:solidFill>
              </a:rPr>
              <a:t>Facial Recognition</a:t>
            </a:r>
            <a:endParaRPr b="1" sz="4800">
              <a:solidFill>
                <a:schemeClr val="dk1"/>
              </a:solidFill>
              <a:latin typeface="Arial"/>
              <a:ea typeface="Arial"/>
              <a:cs typeface="Arial"/>
              <a:sym typeface="Arial"/>
            </a:endParaRPr>
          </a:p>
        </p:txBody>
      </p:sp>
      <p:sp>
        <p:nvSpPr>
          <p:cNvPr id="851" name="Google Shape;851;p40"/>
          <p:cNvSpPr/>
          <p:nvPr/>
        </p:nvSpPr>
        <p:spPr>
          <a:xfrm>
            <a:off x="394850" y="1187425"/>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pre-g</a:t>
            </a:r>
            <a:r>
              <a:rPr lang="es-ES" sz="1600"/>
              <a:t>enerated encodings of students data</a:t>
            </a:r>
            <a:endParaRPr sz="1600"/>
          </a:p>
        </p:txBody>
      </p:sp>
      <p:sp>
        <p:nvSpPr>
          <p:cNvPr id="852" name="Google Shape;852;p40"/>
          <p:cNvSpPr/>
          <p:nvPr/>
        </p:nvSpPr>
        <p:spPr>
          <a:xfrm>
            <a:off x="4816850" y="220540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Load face information from encodings</a:t>
            </a:r>
            <a:endParaRPr sz="1600"/>
          </a:p>
        </p:txBody>
      </p:sp>
      <p:sp>
        <p:nvSpPr>
          <p:cNvPr id="853" name="Google Shape;853;p40"/>
          <p:cNvSpPr/>
          <p:nvPr/>
        </p:nvSpPr>
        <p:spPr>
          <a:xfrm>
            <a:off x="8245250" y="220540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Acquire Video Feed from PI Camera</a:t>
            </a:r>
            <a:endParaRPr sz="1600"/>
          </a:p>
        </p:txBody>
      </p:sp>
      <p:sp>
        <p:nvSpPr>
          <p:cNvPr id="854" name="Google Shape;854;p40"/>
          <p:cNvSpPr/>
          <p:nvPr/>
        </p:nvSpPr>
        <p:spPr>
          <a:xfrm>
            <a:off x="1276750" y="4368075"/>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Grab a single frame from feed &amp; process every other frame to improve speed</a:t>
            </a:r>
            <a:endParaRPr sz="1600"/>
          </a:p>
        </p:txBody>
      </p:sp>
      <p:sp>
        <p:nvSpPr>
          <p:cNvPr id="855" name="Google Shape;855;p40"/>
          <p:cNvSpPr/>
          <p:nvPr/>
        </p:nvSpPr>
        <p:spPr>
          <a:xfrm>
            <a:off x="4816850" y="4368075"/>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Facial recognition model verifies acquired face against known student info encodings</a:t>
            </a:r>
            <a:endParaRPr sz="1600"/>
          </a:p>
        </p:txBody>
      </p:sp>
      <p:sp>
        <p:nvSpPr>
          <p:cNvPr id="856" name="Google Shape;856;p40"/>
          <p:cNvSpPr/>
          <p:nvPr/>
        </p:nvSpPr>
        <p:spPr>
          <a:xfrm>
            <a:off x="8245250" y="4368075"/>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Facial recognition model returns verified face info based on confidence and threshold levels</a:t>
            </a:r>
            <a:endParaRPr sz="1600"/>
          </a:p>
        </p:txBody>
      </p:sp>
      <p:cxnSp>
        <p:nvCxnSpPr>
          <p:cNvPr id="857" name="Google Shape;857;p40"/>
          <p:cNvCxnSpPr>
            <a:stCxn id="851" idx="3"/>
            <a:endCxn id="852" idx="1"/>
          </p:cNvCxnSpPr>
          <p:nvPr/>
        </p:nvCxnSpPr>
        <p:spPr>
          <a:xfrm>
            <a:off x="3219650" y="1930525"/>
            <a:ext cx="1597200" cy="1017900"/>
          </a:xfrm>
          <a:prstGeom prst="straightConnector1">
            <a:avLst/>
          </a:prstGeom>
          <a:noFill/>
          <a:ln cap="flat" cmpd="sng" w="38100">
            <a:solidFill>
              <a:schemeClr val="dk2"/>
            </a:solidFill>
            <a:prstDash val="solid"/>
            <a:round/>
            <a:headEnd len="med" w="med" type="none"/>
            <a:tailEnd len="med" w="med" type="stealth"/>
          </a:ln>
        </p:spPr>
      </p:cxnSp>
      <p:cxnSp>
        <p:nvCxnSpPr>
          <p:cNvPr id="858" name="Google Shape;858;p40"/>
          <p:cNvCxnSpPr>
            <a:stCxn id="852" idx="3"/>
            <a:endCxn id="853" idx="1"/>
          </p:cNvCxnSpPr>
          <p:nvPr/>
        </p:nvCxnSpPr>
        <p:spPr>
          <a:xfrm>
            <a:off x="7641650" y="2948500"/>
            <a:ext cx="603600" cy="0"/>
          </a:xfrm>
          <a:prstGeom prst="straightConnector1">
            <a:avLst/>
          </a:prstGeom>
          <a:noFill/>
          <a:ln cap="flat" cmpd="sng" w="38100">
            <a:solidFill>
              <a:schemeClr val="dk2"/>
            </a:solidFill>
            <a:prstDash val="solid"/>
            <a:round/>
            <a:headEnd len="med" w="med" type="none"/>
            <a:tailEnd len="med" w="med" type="stealth"/>
          </a:ln>
        </p:spPr>
      </p:cxnSp>
      <p:cxnSp>
        <p:nvCxnSpPr>
          <p:cNvPr id="859" name="Google Shape;859;p40"/>
          <p:cNvCxnSpPr/>
          <p:nvPr/>
        </p:nvCxnSpPr>
        <p:spPr>
          <a:xfrm>
            <a:off x="4101550" y="5111175"/>
            <a:ext cx="715200" cy="0"/>
          </a:xfrm>
          <a:prstGeom prst="straightConnector1">
            <a:avLst/>
          </a:prstGeom>
          <a:noFill/>
          <a:ln cap="flat" cmpd="sng" w="38100">
            <a:solidFill>
              <a:schemeClr val="dk2"/>
            </a:solidFill>
            <a:prstDash val="solid"/>
            <a:round/>
            <a:headEnd len="med" w="med" type="none"/>
            <a:tailEnd len="med" w="med" type="stealth"/>
          </a:ln>
        </p:spPr>
      </p:cxnSp>
      <p:cxnSp>
        <p:nvCxnSpPr>
          <p:cNvPr id="860" name="Google Shape;860;p40"/>
          <p:cNvCxnSpPr/>
          <p:nvPr/>
        </p:nvCxnSpPr>
        <p:spPr>
          <a:xfrm>
            <a:off x="7641650" y="5111175"/>
            <a:ext cx="603600" cy="0"/>
          </a:xfrm>
          <a:prstGeom prst="straightConnector1">
            <a:avLst/>
          </a:prstGeom>
          <a:noFill/>
          <a:ln cap="flat" cmpd="sng" w="38100">
            <a:solidFill>
              <a:schemeClr val="dk2"/>
            </a:solidFill>
            <a:prstDash val="solid"/>
            <a:round/>
            <a:headEnd len="med" w="med" type="none"/>
            <a:tailEnd len="med" w="med" type="stealth"/>
          </a:ln>
        </p:spPr>
      </p:cxnSp>
      <p:cxnSp>
        <p:nvCxnSpPr>
          <p:cNvPr id="861" name="Google Shape;861;p40"/>
          <p:cNvCxnSpPr>
            <a:stCxn id="853" idx="3"/>
            <a:endCxn id="854" idx="1"/>
          </p:cNvCxnSpPr>
          <p:nvPr/>
        </p:nvCxnSpPr>
        <p:spPr>
          <a:xfrm flipH="1">
            <a:off x="1276850" y="2948500"/>
            <a:ext cx="9793200" cy="2162700"/>
          </a:xfrm>
          <a:prstGeom prst="bentConnector5">
            <a:avLst>
              <a:gd fmla="val -2432" name="adj1"/>
              <a:gd fmla="val 49999" name="adj2"/>
              <a:gd fmla="val 102433" name="adj3"/>
            </a:avLst>
          </a:prstGeom>
          <a:noFill/>
          <a:ln cap="flat" cmpd="sng" w="38100">
            <a:solidFill>
              <a:schemeClr val="dk2"/>
            </a:solidFill>
            <a:prstDash val="solid"/>
            <a:round/>
            <a:headEnd len="med" w="med" type="none"/>
            <a:tailEnd len="med" w="med" type="stealth"/>
          </a:ln>
        </p:spPr>
      </p:cxnSp>
      <p:sp>
        <p:nvSpPr>
          <p:cNvPr id="862" name="Google Shape;862;p40"/>
          <p:cNvSpPr/>
          <p:nvPr/>
        </p:nvSpPr>
        <p:spPr>
          <a:xfrm>
            <a:off x="4505400" y="1183300"/>
            <a:ext cx="3336000" cy="73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Server-Side (Raspberry PI + PI Camera)</a:t>
            </a:r>
            <a:endParaRPr/>
          </a:p>
        </p:txBody>
      </p:sp>
      <p:cxnSp>
        <p:nvCxnSpPr>
          <p:cNvPr id="863" name="Google Shape;863;p40"/>
          <p:cNvCxnSpPr/>
          <p:nvPr/>
        </p:nvCxnSpPr>
        <p:spPr>
          <a:xfrm flipH="1">
            <a:off x="6230750" y="5111175"/>
            <a:ext cx="4839300" cy="1110900"/>
          </a:xfrm>
          <a:prstGeom prst="bentConnector3">
            <a:avLst>
              <a:gd fmla="val -7667" name="adj1"/>
            </a:avLst>
          </a:prstGeom>
          <a:noFill/>
          <a:ln cap="flat" cmpd="sng" w="38100">
            <a:solidFill>
              <a:schemeClr val="dk2"/>
            </a:solidFill>
            <a:prstDash val="solid"/>
            <a:round/>
            <a:headEnd len="med" w="med" type="none"/>
            <a:tailEnd len="med" w="med" type="none"/>
          </a:ln>
        </p:spPr>
      </p:cxnSp>
      <p:cxnSp>
        <p:nvCxnSpPr>
          <p:cNvPr id="864" name="Google Shape;864;p40"/>
          <p:cNvCxnSpPr/>
          <p:nvPr/>
        </p:nvCxnSpPr>
        <p:spPr>
          <a:xfrm>
            <a:off x="6230700" y="6213500"/>
            <a:ext cx="0" cy="455700"/>
          </a:xfrm>
          <a:prstGeom prst="straightConnector1">
            <a:avLst/>
          </a:prstGeom>
          <a:noFill/>
          <a:ln cap="flat" cmpd="sng" w="38100">
            <a:solidFill>
              <a:schemeClr val="dk2"/>
            </a:solidFill>
            <a:prstDash val="solid"/>
            <a:round/>
            <a:headEnd len="med" w="med" type="none"/>
            <a:tailEnd len="med" w="med" type="triangle"/>
          </a:ln>
        </p:spPr>
      </p:cxnSp>
      <p:cxnSp>
        <p:nvCxnSpPr>
          <p:cNvPr id="865" name="Google Shape;865;p40"/>
          <p:cNvCxnSpPr>
            <a:stCxn id="852" idx="1"/>
          </p:cNvCxnSpPr>
          <p:nvPr/>
        </p:nvCxnSpPr>
        <p:spPr>
          <a:xfrm>
            <a:off x="4816850" y="2948500"/>
            <a:ext cx="898200" cy="3308100"/>
          </a:xfrm>
          <a:prstGeom prst="bentConnector4">
            <a:avLst>
              <a:gd fmla="val -470822" name="adj1"/>
              <a:gd fmla="val 99491" name="adj2"/>
            </a:avLst>
          </a:prstGeom>
          <a:noFill/>
          <a:ln cap="flat" cmpd="sng" w="38100">
            <a:solidFill>
              <a:schemeClr val="dk2"/>
            </a:solidFill>
            <a:prstDash val="solid"/>
            <a:round/>
            <a:headEnd len="med" w="med" type="stealth"/>
            <a:tailEnd len="med" w="med" type="none"/>
          </a:ln>
        </p:spPr>
      </p:cxnSp>
      <p:cxnSp>
        <p:nvCxnSpPr>
          <p:cNvPr id="866" name="Google Shape;866;p40"/>
          <p:cNvCxnSpPr/>
          <p:nvPr/>
        </p:nvCxnSpPr>
        <p:spPr>
          <a:xfrm>
            <a:off x="5689025" y="6273700"/>
            <a:ext cx="0" cy="326700"/>
          </a:xfrm>
          <a:prstGeom prst="straightConnector1">
            <a:avLst/>
          </a:prstGeom>
          <a:noFill/>
          <a:ln cap="flat" cmpd="sng" w="38100">
            <a:solidFill>
              <a:schemeClr val="dk2"/>
            </a:solidFill>
            <a:prstDash val="solid"/>
            <a:round/>
            <a:headEnd len="med" w="med" type="stealth"/>
            <a:tailEnd len="med" w="med" type="none"/>
          </a:ln>
        </p:spPr>
      </p:cxnSp>
      <p:sp>
        <p:nvSpPr>
          <p:cNvPr id="867" name="Google Shape;867;p40"/>
          <p:cNvSpPr txBox="1"/>
          <p:nvPr/>
        </p:nvSpPr>
        <p:spPr>
          <a:xfrm>
            <a:off x="3978000" y="6335600"/>
            <a:ext cx="14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lt1"/>
                </a:solidFill>
              </a:rPr>
              <a:t>Client Request</a:t>
            </a:r>
            <a:endParaRPr>
              <a:solidFill>
                <a:schemeClr val="lt1"/>
              </a:solidFill>
            </a:endParaRPr>
          </a:p>
        </p:txBody>
      </p:sp>
      <p:sp>
        <p:nvSpPr>
          <p:cNvPr id="868" name="Google Shape;868;p40"/>
          <p:cNvSpPr txBox="1"/>
          <p:nvPr/>
        </p:nvSpPr>
        <p:spPr>
          <a:xfrm>
            <a:off x="6555050" y="6335600"/>
            <a:ext cx="14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lt1"/>
                </a:solidFill>
              </a:rPr>
              <a:t>Server Return</a:t>
            </a:r>
            <a:endParaRPr>
              <a:solidFill>
                <a:schemeClr val="lt1"/>
              </a:solidFill>
            </a:endParaRPr>
          </a:p>
        </p:txBody>
      </p:sp>
      <p:sp>
        <p:nvSpPr>
          <p:cNvPr id="869" name="Google Shape;869;p40"/>
          <p:cNvSpPr/>
          <p:nvPr/>
        </p:nvSpPr>
        <p:spPr>
          <a:xfrm rot="7364114">
            <a:off x="100634" y="184447"/>
            <a:ext cx="550926" cy="64037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0" name="Google Shape;870;p40"/>
          <p:cNvSpPr/>
          <p:nvPr/>
        </p:nvSpPr>
        <p:spPr>
          <a:xfrm rot="-6670881">
            <a:off x="-216844" y="-382607"/>
            <a:ext cx="946674" cy="97715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1" name="Google Shape;871;p40"/>
          <p:cNvSpPr/>
          <p:nvPr/>
        </p:nvSpPr>
        <p:spPr>
          <a:xfrm rot="-2700000">
            <a:off x="11471567" y="-357855"/>
            <a:ext cx="951868" cy="9795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2" name="Google Shape;872;p40"/>
          <p:cNvSpPr/>
          <p:nvPr/>
        </p:nvSpPr>
        <p:spPr>
          <a:xfrm rot="-2700000">
            <a:off x="11299870" y="-97249"/>
            <a:ext cx="468132" cy="51556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3" name="Google Shape;873;p40"/>
          <p:cNvSpPr/>
          <p:nvPr/>
        </p:nvSpPr>
        <p:spPr>
          <a:xfrm rot="-2700000">
            <a:off x="10920311" y="533708"/>
            <a:ext cx="312088" cy="34370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4" name="Google Shape;874;p40"/>
          <p:cNvSpPr/>
          <p:nvPr/>
        </p:nvSpPr>
        <p:spPr>
          <a:xfrm rot="-2700000">
            <a:off x="11721242" y="6432672"/>
            <a:ext cx="452528" cy="42963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5" name="Google Shape;875;p40"/>
          <p:cNvSpPr/>
          <p:nvPr/>
        </p:nvSpPr>
        <p:spPr>
          <a:xfrm rot="-2700000">
            <a:off x="11193465" y="6363851"/>
            <a:ext cx="312088" cy="34370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880" name="Shape 880"/>
        <p:cNvGrpSpPr/>
        <p:nvPr/>
      </p:nvGrpSpPr>
      <p:grpSpPr>
        <a:xfrm>
          <a:off x="0" y="0"/>
          <a:ext cx="0" cy="0"/>
          <a:chOff x="0" y="0"/>
          <a:chExt cx="0" cy="0"/>
        </a:xfrm>
      </p:grpSpPr>
      <p:sp>
        <p:nvSpPr>
          <p:cNvPr id="881" name="Google Shape;881;p41"/>
          <p:cNvSpPr/>
          <p:nvPr/>
        </p:nvSpPr>
        <p:spPr>
          <a:xfrm>
            <a:off x="1132925" y="170815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HTTP Request to recognize Student’s Identity</a:t>
            </a:r>
            <a:endParaRPr sz="1600"/>
          </a:p>
        </p:txBody>
      </p:sp>
      <p:sp>
        <p:nvSpPr>
          <p:cNvPr id="882" name="Google Shape;882;p41"/>
          <p:cNvSpPr/>
          <p:nvPr/>
        </p:nvSpPr>
        <p:spPr>
          <a:xfrm>
            <a:off x="4673025" y="170815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Receive recognized student info and verify against current examination roster</a:t>
            </a:r>
            <a:endParaRPr sz="1600"/>
          </a:p>
        </p:txBody>
      </p:sp>
      <p:sp>
        <p:nvSpPr>
          <p:cNvPr id="883" name="Google Shape;883;p41"/>
          <p:cNvSpPr/>
          <p:nvPr/>
        </p:nvSpPr>
        <p:spPr>
          <a:xfrm>
            <a:off x="8101425" y="170815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Assign random seat to student </a:t>
            </a:r>
            <a:endParaRPr sz="1600"/>
          </a:p>
        </p:txBody>
      </p:sp>
      <p:sp>
        <p:nvSpPr>
          <p:cNvPr id="884" name="Google Shape;884;p41"/>
          <p:cNvSpPr/>
          <p:nvPr/>
        </p:nvSpPr>
        <p:spPr>
          <a:xfrm>
            <a:off x="1132925" y="3870825"/>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Update Examination Roster</a:t>
            </a:r>
            <a:endParaRPr sz="1600"/>
          </a:p>
        </p:txBody>
      </p:sp>
      <p:sp>
        <p:nvSpPr>
          <p:cNvPr id="885" name="Google Shape;885;p41"/>
          <p:cNvSpPr/>
          <p:nvPr/>
        </p:nvSpPr>
        <p:spPr>
          <a:xfrm>
            <a:off x="4673025" y="3870825"/>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View Results to User (Invigilator)</a:t>
            </a:r>
            <a:endParaRPr sz="1600"/>
          </a:p>
        </p:txBody>
      </p:sp>
      <p:cxnSp>
        <p:nvCxnSpPr>
          <p:cNvPr id="886" name="Google Shape;886;p41"/>
          <p:cNvCxnSpPr>
            <a:stCxn id="881" idx="3"/>
            <a:endCxn id="882" idx="1"/>
          </p:cNvCxnSpPr>
          <p:nvPr/>
        </p:nvCxnSpPr>
        <p:spPr>
          <a:xfrm>
            <a:off x="3957725" y="2451250"/>
            <a:ext cx="715200" cy="0"/>
          </a:xfrm>
          <a:prstGeom prst="straightConnector1">
            <a:avLst/>
          </a:prstGeom>
          <a:noFill/>
          <a:ln cap="flat" cmpd="sng" w="38100">
            <a:solidFill>
              <a:schemeClr val="dk2"/>
            </a:solidFill>
            <a:prstDash val="solid"/>
            <a:round/>
            <a:headEnd len="med" w="med" type="none"/>
            <a:tailEnd len="med" w="med" type="stealth"/>
          </a:ln>
        </p:spPr>
      </p:cxnSp>
      <p:cxnSp>
        <p:nvCxnSpPr>
          <p:cNvPr id="887" name="Google Shape;887;p41"/>
          <p:cNvCxnSpPr>
            <a:stCxn id="882" idx="3"/>
            <a:endCxn id="883" idx="1"/>
          </p:cNvCxnSpPr>
          <p:nvPr/>
        </p:nvCxnSpPr>
        <p:spPr>
          <a:xfrm>
            <a:off x="7497825" y="2451250"/>
            <a:ext cx="603600" cy="0"/>
          </a:xfrm>
          <a:prstGeom prst="straightConnector1">
            <a:avLst/>
          </a:prstGeom>
          <a:noFill/>
          <a:ln cap="flat" cmpd="sng" w="38100">
            <a:solidFill>
              <a:schemeClr val="dk2"/>
            </a:solidFill>
            <a:prstDash val="solid"/>
            <a:round/>
            <a:headEnd len="med" w="med" type="none"/>
            <a:tailEnd len="med" w="med" type="stealth"/>
          </a:ln>
        </p:spPr>
      </p:cxnSp>
      <p:cxnSp>
        <p:nvCxnSpPr>
          <p:cNvPr id="888" name="Google Shape;888;p41"/>
          <p:cNvCxnSpPr/>
          <p:nvPr/>
        </p:nvCxnSpPr>
        <p:spPr>
          <a:xfrm>
            <a:off x="3957725" y="4613925"/>
            <a:ext cx="715200" cy="0"/>
          </a:xfrm>
          <a:prstGeom prst="straightConnector1">
            <a:avLst/>
          </a:prstGeom>
          <a:noFill/>
          <a:ln cap="flat" cmpd="sng" w="38100">
            <a:solidFill>
              <a:schemeClr val="dk2"/>
            </a:solidFill>
            <a:prstDash val="solid"/>
            <a:round/>
            <a:headEnd len="med" w="med" type="none"/>
            <a:tailEnd len="med" w="med" type="stealth"/>
          </a:ln>
        </p:spPr>
      </p:cxnSp>
      <p:cxnSp>
        <p:nvCxnSpPr>
          <p:cNvPr id="889" name="Google Shape;889;p41"/>
          <p:cNvCxnSpPr>
            <a:stCxn id="883" idx="3"/>
            <a:endCxn id="884" idx="1"/>
          </p:cNvCxnSpPr>
          <p:nvPr/>
        </p:nvCxnSpPr>
        <p:spPr>
          <a:xfrm flipH="1">
            <a:off x="1133025" y="2451250"/>
            <a:ext cx="9793200" cy="2162700"/>
          </a:xfrm>
          <a:prstGeom prst="bentConnector5">
            <a:avLst>
              <a:gd fmla="val -2432" name="adj1"/>
              <a:gd fmla="val 49999" name="adj2"/>
              <a:gd fmla="val 102433" name="adj3"/>
            </a:avLst>
          </a:prstGeom>
          <a:noFill/>
          <a:ln cap="flat" cmpd="sng" w="38100">
            <a:solidFill>
              <a:schemeClr val="dk2"/>
            </a:solidFill>
            <a:prstDash val="solid"/>
            <a:round/>
            <a:headEnd len="med" w="med" type="none"/>
            <a:tailEnd len="med" w="med" type="stealth"/>
          </a:ln>
        </p:spPr>
      </p:cxnSp>
      <p:sp>
        <p:nvSpPr>
          <p:cNvPr id="890" name="Google Shape;890;p41"/>
          <p:cNvSpPr/>
          <p:nvPr/>
        </p:nvSpPr>
        <p:spPr>
          <a:xfrm>
            <a:off x="4361575" y="686050"/>
            <a:ext cx="3336000" cy="73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Client - Side (Android App)</a:t>
            </a:r>
            <a:endParaRPr/>
          </a:p>
        </p:txBody>
      </p:sp>
      <p:cxnSp>
        <p:nvCxnSpPr>
          <p:cNvPr id="891" name="Google Shape;891;p41"/>
          <p:cNvCxnSpPr/>
          <p:nvPr/>
        </p:nvCxnSpPr>
        <p:spPr>
          <a:xfrm>
            <a:off x="6314750" y="167475"/>
            <a:ext cx="0" cy="455700"/>
          </a:xfrm>
          <a:prstGeom prst="straightConnector1">
            <a:avLst/>
          </a:prstGeom>
          <a:noFill/>
          <a:ln cap="flat" cmpd="sng" w="38100">
            <a:solidFill>
              <a:schemeClr val="dk2"/>
            </a:solidFill>
            <a:prstDash val="solid"/>
            <a:round/>
            <a:headEnd len="med" w="med" type="none"/>
            <a:tailEnd len="med" w="med" type="triangle"/>
          </a:ln>
        </p:spPr>
      </p:cxnSp>
      <p:cxnSp>
        <p:nvCxnSpPr>
          <p:cNvPr id="892" name="Google Shape;892;p41"/>
          <p:cNvCxnSpPr/>
          <p:nvPr/>
        </p:nvCxnSpPr>
        <p:spPr>
          <a:xfrm rot="10800000">
            <a:off x="5647225" y="167475"/>
            <a:ext cx="0" cy="455700"/>
          </a:xfrm>
          <a:prstGeom prst="straightConnector1">
            <a:avLst/>
          </a:prstGeom>
          <a:noFill/>
          <a:ln cap="flat" cmpd="sng" w="38100">
            <a:solidFill>
              <a:schemeClr val="dk2"/>
            </a:solidFill>
            <a:prstDash val="solid"/>
            <a:round/>
            <a:headEnd len="med" w="med" type="none"/>
            <a:tailEnd len="med" w="med" type="triangle"/>
          </a:ln>
        </p:spPr>
      </p:cxnSp>
      <p:cxnSp>
        <p:nvCxnSpPr>
          <p:cNvPr id="893" name="Google Shape;893;p41"/>
          <p:cNvCxnSpPr>
            <a:stCxn id="881" idx="1"/>
            <a:endCxn id="890" idx="2"/>
          </p:cNvCxnSpPr>
          <p:nvPr/>
        </p:nvCxnSpPr>
        <p:spPr>
          <a:xfrm flipH="1" rot="10800000">
            <a:off x="1132925" y="1416850"/>
            <a:ext cx="4896600" cy="1034400"/>
          </a:xfrm>
          <a:prstGeom prst="bentConnector4">
            <a:avLst>
              <a:gd fmla="val -4863" name="adj1"/>
              <a:gd fmla="val 85919" name="adj2"/>
            </a:avLst>
          </a:prstGeom>
          <a:noFill/>
          <a:ln cap="flat" cmpd="sng" w="28575">
            <a:solidFill>
              <a:schemeClr val="dk2"/>
            </a:solidFill>
            <a:prstDash val="solid"/>
            <a:round/>
            <a:headEnd len="med" w="med" type="stealth"/>
            <a:tailEnd len="med" w="med" type="stealth"/>
          </a:ln>
        </p:spPr>
      </p:cxnSp>
      <p:sp>
        <p:nvSpPr>
          <p:cNvPr id="894" name="Google Shape;894;p41"/>
          <p:cNvSpPr txBox="1"/>
          <p:nvPr/>
        </p:nvSpPr>
        <p:spPr>
          <a:xfrm>
            <a:off x="3957725" y="195225"/>
            <a:ext cx="14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lt1"/>
                </a:solidFill>
              </a:rPr>
              <a:t>Client Request</a:t>
            </a:r>
            <a:endParaRPr>
              <a:solidFill>
                <a:schemeClr val="lt1"/>
              </a:solidFill>
            </a:endParaRPr>
          </a:p>
        </p:txBody>
      </p:sp>
      <p:sp>
        <p:nvSpPr>
          <p:cNvPr id="895" name="Google Shape;895;p41"/>
          <p:cNvSpPr txBox="1"/>
          <p:nvPr/>
        </p:nvSpPr>
        <p:spPr>
          <a:xfrm>
            <a:off x="6682725" y="195225"/>
            <a:ext cx="14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lt1"/>
                </a:solidFill>
              </a:rPr>
              <a:t>Server Return</a:t>
            </a:r>
            <a:endParaRPr>
              <a:solidFill>
                <a:schemeClr val="lt1"/>
              </a:solidFill>
            </a:endParaRPr>
          </a:p>
        </p:txBody>
      </p:sp>
      <p:sp>
        <p:nvSpPr>
          <p:cNvPr id="896" name="Google Shape;896;p41"/>
          <p:cNvSpPr/>
          <p:nvPr/>
        </p:nvSpPr>
        <p:spPr>
          <a:xfrm rot="-2700000">
            <a:off x="11371342" y="5626920"/>
            <a:ext cx="951868" cy="9795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7" name="Google Shape;897;p41"/>
          <p:cNvSpPr/>
          <p:nvPr/>
        </p:nvSpPr>
        <p:spPr>
          <a:xfrm rot="-4657155">
            <a:off x="11165141" y="5792211"/>
            <a:ext cx="463164" cy="51009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8" name="Google Shape;898;p41"/>
          <p:cNvSpPr/>
          <p:nvPr/>
        </p:nvSpPr>
        <p:spPr>
          <a:xfrm rot="-2700000">
            <a:off x="10230611" y="5294808"/>
            <a:ext cx="312088" cy="34370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9" name="Google Shape;899;p41"/>
          <p:cNvSpPr/>
          <p:nvPr/>
        </p:nvSpPr>
        <p:spPr>
          <a:xfrm rot="-6405753">
            <a:off x="11446140" y="-220346"/>
            <a:ext cx="956462" cy="97654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0" name="Google Shape;900;p41"/>
          <p:cNvSpPr/>
          <p:nvPr/>
        </p:nvSpPr>
        <p:spPr>
          <a:xfrm rot="-7285774">
            <a:off x="11199857" y="557185"/>
            <a:ext cx="465524" cy="51268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1" name="Google Shape;901;p41"/>
          <p:cNvSpPr/>
          <p:nvPr/>
        </p:nvSpPr>
        <p:spPr>
          <a:xfrm rot="-10402049">
            <a:off x="-205357" y="-140922"/>
            <a:ext cx="955316" cy="97971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2" name="Google Shape;902;p41"/>
          <p:cNvSpPr/>
          <p:nvPr/>
        </p:nvSpPr>
        <p:spPr>
          <a:xfrm rot="-7285774">
            <a:off x="167682" y="489160"/>
            <a:ext cx="465524" cy="51268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3" name="Google Shape;903;p41"/>
          <p:cNvSpPr/>
          <p:nvPr/>
        </p:nvSpPr>
        <p:spPr>
          <a:xfrm rot="8587806">
            <a:off x="644442" y="19513"/>
            <a:ext cx="331019" cy="35739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4" name="Google Shape;904;p41"/>
          <p:cNvSpPr/>
          <p:nvPr/>
        </p:nvSpPr>
        <p:spPr>
          <a:xfrm rot="-7285774">
            <a:off x="-35893" y="6210960"/>
            <a:ext cx="465524" cy="51268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5" name="Google Shape;905;p41"/>
          <p:cNvSpPr/>
          <p:nvPr/>
        </p:nvSpPr>
        <p:spPr>
          <a:xfrm rot="6101362">
            <a:off x="646562" y="6156282"/>
            <a:ext cx="326762" cy="362526"/>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909" name="Shape 909"/>
        <p:cNvGrpSpPr/>
        <p:nvPr/>
      </p:nvGrpSpPr>
      <p:grpSpPr>
        <a:xfrm>
          <a:off x="0" y="0"/>
          <a:ext cx="0" cy="0"/>
          <a:chOff x="0" y="0"/>
          <a:chExt cx="0" cy="0"/>
        </a:xfrm>
      </p:grpSpPr>
      <p:sp>
        <p:nvSpPr>
          <p:cNvPr id="910" name="Google Shape;910;p42"/>
          <p:cNvSpPr/>
          <p:nvPr/>
        </p:nvSpPr>
        <p:spPr>
          <a:xfrm>
            <a:off x="3282775" y="51875"/>
            <a:ext cx="58821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4800">
                <a:solidFill>
                  <a:schemeClr val="dk1"/>
                </a:solidFill>
              </a:rPr>
              <a:t>Architecture </a:t>
            </a:r>
            <a:endParaRPr b="1" sz="4800">
              <a:solidFill>
                <a:schemeClr val="dk1"/>
              </a:solidFill>
            </a:endParaRPr>
          </a:p>
          <a:p>
            <a:pPr indent="0" lvl="0" marL="0" marR="0" rtl="0" algn="ctr">
              <a:spcBef>
                <a:spcPts val="0"/>
              </a:spcBef>
              <a:spcAft>
                <a:spcPts val="0"/>
              </a:spcAft>
              <a:buNone/>
            </a:pPr>
            <a:r>
              <a:rPr b="1" lang="es-ES" sz="4800">
                <a:solidFill>
                  <a:schemeClr val="dk1"/>
                </a:solidFill>
              </a:rPr>
              <a:t>(Card Scanner)</a:t>
            </a:r>
            <a:endParaRPr b="1" sz="4800">
              <a:solidFill>
                <a:schemeClr val="dk1"/>
              </a:solidFill>
            </a:endParaRPr>
          </a:p>
        </p:txBody>
      </p:sp>
      <p:pic>
        <p:nvPicPr>
          <p:cNvPr id="911" name="Google Shape;911;p42"/>
          <p:cNvPicPr preferRelativeResize="0"/>
          <p:nvPr/>
        </p:nvPicPr>
        <p:blipFill>
          <a:blip r:embed="rId3">
            <a:alphaModFix/>
          </a:blip>
          <a:stretch>
            <a:fillRect/>
          </a:stretch>
        </p:blipFill>
        <p:spPr>
          <a:xfrm>
            <a:off x="9876024" y="308125"/>
            <a:ext cx="2030076" cy="2105090"/>
          </a:xfrm>
          <a:prstGeom prst="rect">
            <a:avLst/>
          </a:prstGeom>
          <a:noFill/>
          <a:ln>
            <a:noFill/>
          </a:ln>
        </p:spPr>
      </p:pic>
      <p:pic>
        <p:nvPicPr>
          <p:cNvPr id="912" name="Google Shape;912;p42"/>
          <p:cNvPicPr preferRelativeResize="0"/>
          <p:nvPr/>
        </p:nvPicPr>
        <p:blipFill>
          <a:blip r:embed="rId4">
            <a:alphaModFix/>
          </a:blip>
          <a:stretch>
            <a:fillRect/>
          </a:stretch>
        </p:blipFill>
        <p:spPr>
          <a:xfrm>
            <a:off x="331575" y="363041"/>
            <a:ext cx="2030075" cy="1891015"/>
          </a:xfrm>
          <a:prstGeom prst="rect">
            <a:avLst/>
          </a:prstGeom>
          <a:noFill/>
          <a:ln>
            <a:noFill/>
          </a:ln>
        </p:spPr>
      </p:pic>
      <p:sp>
        <p:nvSpPr>
          <p:cNvPr id="913" name="Google Shape;913;p42"/>
          <p:cNvSpPr/>
          <p:nvPr/>
        </p:nvSpPr>
        <p:spPr>
          <a:xfrm rot="-4002836">
            <a:off x="11016895" y="5737870"/>
            <a:ext cx="948986" cy="97971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4" name="Google Shape;914;p42"/>
          <p:cNvSpPr/>
          <p:nvPr/>
        </p:nvSpPr>
        <p:spPr>
          <a:xfrm rot="-2700000">
            <a:off x="11377524" y="4951519"/>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5" name="Google Shape;915;p42"/>
          <p:cNvSpPr/>
          <p:nvPr/>
        </p:nvSpPr>
        <p:spPr>
          <a:xfrm rot="-3463461">
            <a:off x="10589106" y="5513082"/>
            <a:ext cx="247958" cy="32720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6" name="Google Shape;916;p42"/>
          <p:cNvSpPr/>
          <p:nvPr/>
        </p:nvSpPr>
        <p:spPr>
          <a:xfrm rot="4390715">
            <a:off x="130087" y="95160"/>
            <a:ext cx="495670" cy="54588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7" name="Google Shape;917;p42"/>
          <p:cNvSpPr/>
          <p:nvPr/>
        </p:nvSpPr>
        <p:spPr>
          <a:xfrm rot="2700000">
            <a:off x="171380" y="6354475"/>
            <a:ext cx="249670" cy="32652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8" name="Google Shape;918;p42"/>
          <p:cNvPicPr preferRelativeResize="0"/>
          <p:nvPr/>
        </p:nvPicPr>
        <p:blipFill>
          <a:blip r:embed="rId5">
            <a:alphaModFix/>
          </a:blip>
          <a:stretch>
            <a:fillRect/>
          </a:stretch>
        </p:blipFill>
        <p:spPr>
          <a:xfrm>
            <a:off x="2429355" y="1593906"/>
            <a:ext cx="7333274" cy="42991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922" name="Shape 922"/>
        <p:cNvGrpSpPr/>
        <p:nvPr/>
      </p:nvGrpSpPr>
      <p:grpSpPr>
        <a:xfrm>
          <a:off x="0" y="0"/>
          <a:ext cx="0" cy="0"/>
          <a:chOff x="0" y="0"/>
          <a:chExt cx="0" cy="0"/>
        </a:xfrm>
      </p:grpSpPr>
      <p:sp>
        <p:nvSpPr>
          <p:cNvPr id="923" name="Google Shape;923;p43"/>
          <p:cNvSpPr/>
          <p:nvPr/>
        </p:nvSpPr>
        <p:spPr>
          <a:xfrm>
            <a:off x="0" y="352308"/>
            <a:ext cx="121920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4800">
                <a:solidFill>
                  <a:schemeClr val="dk1"/>
                </a:solidFill>
              </a:rPr>
              <a:t>Card Scanning</a:t>
            </a:r>
            <a:endParaRPr b="1" sz="4800">
              <a:solidFill>
                <a:schemeClr val="dk1"/>
              </a:solidFill>
              <a:latin typeface="Arial"/>
              <a:ea typeface="Arial"/>
              <a:cs typeface="Arial"/>
              <a:sym typeface="Arial"/>
            </a:endParaRPr>
          </a:p>
        </p:txBody>
      </p:sp>
      <p:sp>
        <p:nvSpPr>
          <p:cNvPr id="924" name="Google Shape;924;p43"/>
          <p:cNvSpPr/>
          <p:nvPr/>
        </p:nvSpPr>
        <p:spPr>
          <a:xfrm>
            <a:off x="2876950" y="426280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Check if RFID card has recently been scanned</a:t>
            </a:r>
            <a:endParaRPr sz="1600"/>
          </a:p>
        </p:txBody>
      </p:sp>
      <p:sp>
        <p:nvSpPr>
          <p:cNvPr id="925" name="Google Shape;925;p43"/>
          <p:cNvSpPr/>
          <p:nvPr/>
        </p:nvSpPr>
        <p:spPr>
          <a:xfrm>
            <a:off x="6588600" y="426280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Return scanned user </a:t>
            </a:r>
            <a:br>
              <a:rPr lang="es-ES" sz="1600"/>
            </a:br>
            <a:r>
              <a:rPr lang="es-ES" sz="1600"/>
              <a:t>or ‘noscan’ status</a:t>
            </a:r>
            <a:endParaRPr sz="1600"/>
          </a:p>
        </p:txBody>
      </p:sp>
      <p:cxnSp>
        <p:nvCxnSpPr>
          <p:cNvPr id="926" name="Google Shape;926;p43"/>
          <p:cNvCxnSpPr>
            <a:stCxn id="924" idx="3"/>
            <a:endCxn id="925" idx="1"/>
          </p:cNvCxnSpPr>
          <p:nvPr/>
        </p:nvCxnSpPr>
        <p:spPr>
          <a:xfrm>
            <a:off x="5701750" y="5005900"/>
            <a:ext cx="886800" cy="0"/>
          </a:xfrm>
          <a:prstGeom prst="straightConnector1">
            <a:avLst/>
          </a:prstGeom>
          <a:noFill/>
          <a:ln cap="flat" cmpd="sng" w="38100">
            <a:solidFill>
              <a:schemeClr val="dk2"/>
            </a:solidFill>
            <a:prstDash val="solid"/>
            <a:round/>
            <a:headEnd len="med" w="med" type="none"/>
            <a:tailEnd len="med" w="med" type="stealth"/>
          </a:ln>
        </p:spPr>
      </p:cxnSp>
      <p:sp>
        <p:nvSpPr>
          <p:cNvPr id="927" name="Google Shape;927;p43"/>
          <p:cNvSpPr/>
          <p:nvPr/>
        </p:nvSpPr>
        <p:spPr>
          <a:xfrm>
            <a:off x="4505400" y="1183300"/>
            <a:ext cx="3336000" cy="73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Server-Side (Raspberry Pi + Card Scanner)</a:t>
            </a:r>
            <a:endParaRPr/>
          </a:p>
        </p:txBody>
      </p:sp>
      <p:cxnSp>
        <p:nvCxnSpPr>
          <p:cNvPr id="928" name="Google Shape;928;p43"/>
          <p:cNvCxnSpPr/>
          <p:nvPr/>
        </p:nvCxnSpPr>
        <p:spPr>
          <a:xfrm>
            <a:off x="6230700" y="6213500"/>
            <a:ext cx="0" cy="455700"/>
          </a:xfrm>
          <a:prstGeom prst="straightConnector1">
            <a:avLst/>
          </a:prstGeom>
          <a:noFill/>
          <a:ln cap="flat" cmpd="sng" w="38100">
            <a:solidFill>
              <a:schemeClr val="dk2"/>
            </a:solidFill>
            <a:prstDash val="solid"/>
            <a:round/>
            <a:headEnd len="med" w="med" type="none"/>
            <a:tailEnd len="med" w="med" type="triangle"/>
          </a:ln>
        </p:spPr>
      </p:cxnSp>
      <p:cxnSp>
        <p:nvCxnSpPr>
          <p:cNvPr id="929" name="Google Shape;929;p43"/>
          <p:cNvCxnSpPr>
            <a:stCxn id="924" idx="1"/>
          </p:cNvCxnSpPr>
          <p:nvPr/>
        </p:nvCxnSpPr>
        <p:spPr>
          <a:xfrm>
            <a:off x="2876950" y="5005900"/>
            <a:ext cx="2817600" cy="1286700"/>
          </a:xfrm>
          <a:prstGeom prst="bentConnector3">
            <a:avLst>
              <a:gd fmla="val -8451" name="adj1"/>
            </a:avLst>
          </a:prstGeom>
          <a:noFill/>
          <a:ln cap="flat" cmpd="sng" w="38100">
            <a:solidFill>
              <a:schemeClr val="dk2"/>
            </a:solidFill>
            <a:prstDash val="solid"/>
            <a:round/>
            <a:headEnd len="med" w="med" type="stealth"/>
            <a:tailEnd len="med" w="med" type="none"/>
          </a:ln>
        </p:spPr>
      </p:cxnSp>
      <p:cxnSp>
        <p:nvCxnSpPr>
          <p:cNvPr id="930" name="Google Shape;930;p43"/>
          <p:cNvCxnSpPr/>
          <p:nvPr/>
        </p:nvCxnSpPr>
        <p:spPr>
          <a:xfrm>
            <a:off x="5689025" y="6273700"/>
            <a:ext cx="0" cy="326700"/>
          </a:xfrm>
          <a:prstGeom prst="straightConnector1">
            <a:avLst/>
          </a:prstGeom>
          <a:noFill/>
          <a:ln cap="flat" cmpd="sng" w="38100">
            <a:solidFill>
              <a:schemeClr val="dk2"/>
            </a:solidFill>
            <a:prstDash val="solid"/>
            <a:round/>
            <a:headEnd len="med" w="med" type="triangle"/>
            <a:tailEnd len="med" w="med" type="none"/>
          </a:ln>
        </p:spPr>
      </p:cxnSp>
      <p:sp>
        <p:nvSpPr>
          <p:cNvPr id="931" name="Google Shape;931;p43"/>
          <p:cNvSpPr txBox="1"/>
          <p:nvPr/>
        </p:nvSpPr>
        <p:spPr>
          <a:xfrm>
            <a:off x="3978000" y="6335600"/>
            <a:ext cx="14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lt1"/>
                </a:solidFill>
              </a:rPr>
              <a:t>Client Request</a:t>
            </a:r>
            <a:endParaRPr>
              <a:solidFill>
                <a:schemeClr val="lt1"/>
              </a:solidFill>
            </a:endParaRPr>
          </a:p>
        </p:txBody>
      </p:sp>
      <p:sp>
        <p:nvSpPr>
          <p:cNvPr id="932" name="Google Shape;932;p43"/>
          <p:cNvSpPr txBox="1"/>
          <p:nvPr/>
        </p:nvSpPr>
        <p:spPr>
          <a:xfrm>
            <a:off x="6555050" y="6335600"/>
            <a:ext cx="14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lt1"/>
                </a:solidFill>
              </a:rPr>
              <a:t>Server Return</a:t>
            </a:r>
            <a:endParaRPr>
              <a:solidFill>
                <a:schemeClr val="lt1"/>
              </a:solidFill>
            </a:endParaRPr>
          </a:p>
        </p:txBody>
      </p:sp>
      <p:sp>
        <p:nvSpPr>
          <p:cNvPr id="933" name="Google Shape;933;p43"/>
          <p:cNvSpPr/>
          <p:nvPr/>
        </p:nvSpPr>
        <p:spPr>
          <a:xfrm>
            <a:off x="4705825" y="2425675"/>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sz="1600"/>
              <a:t>Continuous communication with RC522 RFID scanner board</a:t>
            </a:r>
            <a:endParaRPr sz="1600"/>
          </a:p>
        </p:txBody>
      </p:sp>
      <p:sp>
        <p:nvSpPr>
          <p:cNvPr id="934" name="Google Shape;934;p43"/>
          <p:cNvSpPr/>
          <p:nvPr/>
        </p:nvSpPr>
        <p:spPr>
          <a:xfrm rot="-6406959">
            <a:off x="10893375" y="-261582"/>
            <a:ext cx="1452132" cy="174940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5" name="Google Shape;935;p43"/>
          <p:cNvSpPr/>
          <p:nvPr/>
        </p:nvSpPr>
        <p:spPr>
          <a:xfrm rot="-7285774">
            <a:off x="10054082" y="145585"/>
            <a:ext cx="465524" cy="51268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6" name="Google Shape;936;p43"/>
          <p:cNvSpPr/>
          <p:nvPr/>
        </p:nvSpPr>
        <p:spPr>
          <a:xfrm rot="-8863461">
            <a:off x="11354248" y="796830"/>
            <a:ext cx="743873" cy="8733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7" name="Google Shape;937;p43"/>
          <p:cNvSpPr/>
          <p:nvPr/>
        </p:nvSpPr>
        <p:spPr>
          <a:xfrm rot="-7331744">
            <a:off x="10110804" y="1014219"/>
            <a:ext cx="352051" cy="36068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8" name="Google Shape;938;p43"/>
          <p:cNvSpPr/>
          <p:nvPr/>
        </p:nvSpPr>
        <p:spPr>
          <a:xfrm rot="-7331744">
            <a:off x="207029" y="6355356"/>
            <a:ext cx="352051" cy="36068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9" name="Google Shape;939;p43"/>
          <p:cNvSpPr/>
          <p:nvPr/>
        </p:nvSpPr>
        <p:spPr>
          <a:xfrm rot="-7470511">
            <a:off x="1050043" y="6404021"/>
            <a:ext cx="214241" cy="316883"/>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40" name="Google Shape;940;p43"/>
          <p:cNvCxnSpPr>
            <a:stCxn id="925" idx="3"/>
          </p:cNvCxnSpPr>
          <p:nvPr/>
        </p:nvCxnSpPr>
        <p:spPr>
          <a:xfrm flipH="1">
            <a:off x="6234000" y="5005900"/>
            <a:ext cx="3179400" cy="1228200"/>
          </a:xfrm>
          <a:prstGeom prst="bentConnector3">
            <a:avLst>
              <a:gd fmla="val -7490" name="adj1"/>
            </a:avLst>
          </a:prstGeom>
          <a:noFill/>
          <a:ln cap="flat" cmpd="sng" w="28575">
            <a:solidFill>
              <a:schemeClr val="dk2"/>
            </a:solidFill>
            <a:prstDash val="solid"/>
            <a:round/>
            <a:headEnd len="med" w="med" type="none"/>
            <a:tailEnd len="med" w="med" type="none"/>
          </a:ln>
        </p:spPr>
      </p:cxnSp>
      <p:cxnSp>
        <p:nvCxnSpPr>
          <p:cNvPr id="941" name="Google Shape;941;p43"/>
          <p:cNvCxnSpPr>
            <a:stCxn id="933" idx="3"/>
            <a:endCxn id="933" idx="1"/>
          </p:cNvCxnSpPr>
          <p:nvPr/>
        </p:nvCxnSpPr>
        <p:spPr>
          <a:xfrm flipH="1">
            <a:off x="4705825" y="3168775"/>
            <a:ext cx="2824800" cy="600"/>
          </a:xfrm>
          <a:prstGeom prst="bentConnector5">
            <a:avLst>
              <a:gd fmla="val -8430" name="adj1"/>
              <a:gd fmla="val -163537500" name="adj2"/>
              <a:gd fmla="val 108430" name="adj3"/>
            </a:avLst>
          </a:prstGeom>
          <a:noFill/>
          <a:ln cap="flat" cmpd="sng" w="28575">
            <a:solidFill>
              <a:schemeClr val="dk2"/>
            </a:solidFill>
            <a:prstDash val="solid"/>
            <a:round/>
            <a:headEnd len="med" w="med" type="none"/>
            <a:tailEnd len="med" w="med" type="stealth"/>
          </a:ln>
        </p:spPr>
      </p:cxnSp>
      <p:cxnSp>
        <p:nvCxnSpPr>
          <p:cNvPr id="942" name="Google Shape;942;p43"/>
          <p:cNvCxnSpPr>
            <a:stCxn id="933" idx="2"/>
            <a:endCxn id="924" idx="0"/>
          </p:cNvCxnSpPr>
          <p:nvPr/>
        </p:nvCxnSpPr>
        <p:spPr>
          <a:xfrm rot="5400000">
            <a:off x="5028325" y="3172975"/>
            <a:ext cx="351000" cy="1828800"/>
          </a:xfrm>
          <a:prstGeom prst="bentConnector3">
            <a:avLst>
              <a:gd fmla="val 49989" name="adj1"/>
            </a:avLst>
          </a:prstGeom>
          <a:noFill/>
          <a:ln cap="flat" cmpd="sng" w="28575">
            <a:solidFill>
              <a:schemeClr val="dk2"/>
            </a:solidFill>
            <a:prstDash val="solid"/>
            <a:round/>
            <a:headEnd len="med" w="med"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947" name="Shape 947"/>
        <p:cNvGrpSpPr/>
        <p:nvPr/>
      </p:nvGrpSpPr>
      <p:grpSpPr>
        <a:xfrm>
          <a:off x="0" y="0"/>
          <a:ext cx="0" cy="0"/>
          <a:chOff x="0" y="0"/>
          <a:chExt cx="0" cy="0"/>
        </a:xfrm>
      </p:grpSpPr>
      <p:sp>
        <p:nvSpPr>
          <p:cNvPr id="948" name="Google Shape;948;p44"/>
          <p:cNvSpPr/>
          <p:nvPr/>
        </p:nvSpPr>
        <p:spPr>
          <a:xfrm>
            <a:off x="1132925" y="170815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HTTP Request to get student info from RFID card</a:t>
            </a:r>
            <a:endParaRPr sz="1600"/>
          </a:p>
        </p:txBody>
      </p:sp>
      <p:sp>
        <p:nvSpPr>
          <p:cNvPr id="949" name="Google Shape;949;p44"/>
          <p:cNvSpPr/>
          <p:nvPr/>
        </p:nvSpPr>
        <p:spPr>
          <a:xfrm>
            <a:off x="4673025" y="170815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Receive scanned student info and verify against current examination roster</a:t>
            </a:r>
            <a:endParaRPr sz="1600"/>
          </a:p>
        </p:txBody>
      </p:sp>
      <p:sp>
        <p:nvSpPr>
          <p:cNvPr id="950" name="Google Shape;950;p44"/>
          <p:cNvSpPr/>
          <p:nvPr/>
        </p:nvSpPr>
        <p:spPr>
          <a:xfrm>
            <a:off x="8101425" y="1708150"/>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Assign random seat to student </a:t>
            </a:r>
            <a:endParaRPr sz="1600"/>
          </a:p>
        </p:txBody>
      </p:sp>
      <p:sp>
        <p:nvSpPr>
          <p:cNvPr id="951" name="Google Shape;951;p44"/>
          <p:cNvSpPr/>
          <p:nvPr/>
        </p:nvSpPr>
        <p:spPr>
          <a:xfrm>
            <a:off x="1132925" y="3870825"/>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Update Examination Roster</a:t>
            </a:r>
            <a:endParaRPr sz="1600"/>
          </a:p>
        </p:txBody>
      </p:sp>
      <p:sp>
        <p:nvSpPr>
          <p:cNvPr id="952" name="Google Shape;952;p44"/>
          <p:cNvSpPr/>
          <p:nvPr/>
        </p:nvSpPr>
        <p:spPr>
          <a:xfrm>
            <a:off x="4673025" y="3870825"/>
            <a:ext cx="2824800" cy="148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600"/>
              <a:t>View Results to User (Invigilator)</a:t>
            </a:r>
            <a:endParaRPr sz="1600"/>
          </a:p>
        </p:txBody>
      </p:sp>
      <p:cxnSp>
        <p:nvCxnSpPr>
          <p:cNvPr id="953" name="Google Shape;953;p44"/>
          <p:cNvCxnSpPr>
            <a:stCxn id="948" idx="3"/>
            <a:endCxn id="949" idx="1"/>
          </p:cNvCxnSpPr>
          <p:nvPr/>
        </p:nvCxnSpPr>
        <p:spPr>
          <a:xfrm>
            <a:off x="3957725" y="2451250"/>
            <a:ext cx="715200" cy="0"/>
          </a:xfrm>
          <a:prstGeom prst="straightConnector1">
            <a:avLst/>
          </a:prstGeom>
          <a:noFill/>
          <a:ln cap="flat" cmpd="sng" w="38100">
            <a:solidFill>
              <a:schemeClr val="dk2"/>
            </a:solidFill>
            <a:prstDash val="solid"/>
            <a:round/>
            <a:headEnd len="med" w="med" type="none"/>
            <a:tailEnd len="med" w="med" type="stealth"/>
          </a:ln>
        </p:spPr>
      </p:cxnSp>
      <p:cxnSp>
        <p:nvCxnSpPr>
          <p:cNvPr id="954" name="Google Shape;954;p44"/>
          <p:cNvCxnSpPr>
            <a:stCxn id="949" idx="3"/>
            <a:endCxn id="950" idx="1"/>
          </p:cNvCxnSpPr>
          <p:nvPr/>
        </p:nvCxnSpPr>
        <p:spPr>
          <a:xfrm>
            <a:off x="7497825" y="2451250"/>
            <a:ext cx="603600" cy="0"/>
          </a:xfrm>
          <a:prstGeom prst="straightConnector1">
            <a:avLst/>
          </a:prstGeom>
          <a:noFill/>
          <a:ln cap="flat" cmpd="sng" w="38100">
            <a:solidFill>
              <a:schemeClr val="dk2"/>
            </a:solidFill>
            <a:prstDash val="solid"/>
            <a:round/>
            <a:headEnd len="med" w="med" type="none"/>
            <a:tailEnd len="med" w="med" type="stealth"/>
          </a:ln>
        </p:spPr>
      </p:cxnSp>
      <p:cxnSp>
        <p:nvCxnSpPr>
          <p:cNvPr id="955" name="Google Shape;955;p44"/>
          <p:cNvCxnSpPr/>
          <p:nvPr/>
        </p:nvCxnSpPr>
        <p:spPr>
          <a:xfrm>
            <a:off x="3957725" y="4613925"/>
            <a:ext cx="715200" cy="0"/>
          </a:xfrm>
          <a:prstGeom prst="straightConnector1">
            <a:avLst/>
          </a:prstGeom>
          <a:noFill/>
          <a:ln cap="flat" cmpd="sng" w="38100">
            <a:solidFill>
              <a:schemeClr val="dk2"/>
            </a:solidFill>
            <a:prstDash val="solid"/>
            <a:round/>
            <a:headEnd len="med" w="med" type="none"/>
            <a:tailEnd len="med" w="med" type="stealth"/>
          </a:ln>
        </p:spPr>
      </p:cxnSp>
      <p:cxnSp>
        <p:nvCxnSpPr>
          <p:cNvPr id="956" name="Google Shape;956;p44"/>
          <p:cNvCxnSpPr>
            <a:stCxn id="950" idx="3"/>
            <a:endCxn id="951" idx="1"/>
          </p:cNvCxnSpPr>
          <p:nvPr/>
        </p:nvCxnSpPr>
        <p:spPr>
          <a:xfrm flipH="1">
            <a:off x="1133025" y="2451250"/>
            <a:ext cx="9793200" cy="2162700"/>
          </a:xfrm>
          <a:prstGeom prst="bentConnector5">
            <a:avLst>
              <a:gd fmla="val -2432" name="adj1"/>
              <a:gd fmla="val 49999" name="adj2"/>
              <a:gd fmla="val 102433" name="adj3"/>
            </a:avLst>
          </a:prstGeom>
          <a:noFill/>
          <a:ln cap="flat" cmpd="sng" w="38100">
            <a:solidFill>
              <a:schemeClr val="dk2"/>
            </a:solidFill>
            <a:prstDash val="solid"/>
            <a:round/>
            <a:headEnd len="med" w="med" type="none"/>
            <a:tailEnd len="med" w="med" type="stealth"/>
          </a:ln>
        </p:spPr>
      </p:cxnSp>
      <p:sp>
        <p:nvSpPr>
          <p:cNvPr id="957" name="Google Shape;957;p44"/>
          <p:cNvSpPr/>
          <p:nvPr/>
        </p:nvSpPr>
        <p:spPr>
          <a:xfrm>
            <a:off x="4361575" y="686050"/>
            <a:ext cx="3336000" cy="73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Client - Side (Android App)</a:t>
            </a:r>
            <a:endParaRPr/>
          </a:p>
        </p:txBody>
      </p:sp>
      <p:cxnSp>
        <p:nvCxnSpPr>
          <p:cNvPr id="958" name="Google Shape;958;p44"/>
          <p:cNvCxnSpPr/>
          <p:nvPr/>
        </p:nvCxnSpPr>
        <p:spPr>
          <a:xfrm>
            <a:off x="6314750" y="167475"/>
            <a:ext cx="0" cy="455700"/>
          </a:xfrm>
          <a:prstGeom prst="straightConnector1">
            <a:avLst/>
          </a:prstGeom>
          <a:noFill/>
          <a:ln cap="flat" cmpd="sng" w="38100">
            <a:solidFill>
              <a:schemeClr val="dk2"/>
            </a:solidFill>
            <a:prstDash val="solid"/>
            <a:round/>
            <a:headEnd len="med" w="med" type="none"/>
            <a:tailEnd len="med" w="med" type="triangle"/>
          </a:ln>
        </p:spPr>
      </p:cxnSp>
      <p:cxnSp>
        <p:nvCxnSpPr>
          <p:cNvPr id="959" name="Google Shape;959;p44"/>
          <p:cNvCxnSpPr/>
          <p:nvPr/>
        </p:nvCxnSpPr>
        <p:spPr>
          <a:xfrm rot="10800000">
            <a:off x="5647225" y="167475"/>
            <a:ext cx="0" cy="455700"/>
          </a:xfrm>
          <a:prstGeom prst="straightConnector1">
            <a:avLst/>
          </a:prstGeom>
          <a:noFill/>
          <a:ln cap="flat" cmpd="sng" w="38100">
            <a:solidFill>
              <a:schemeClr val="dk2"/>
            </a:solidFill>
            <a:prstDash val="solid"/>
            <a:round/>
            <a:headEnd len="med" w="med" type="none"/>
            <a:tailEnd len="med" w="med" type="triangle"/>
          </a:ln>
        </p:spPr>
      </p:cxnSp>
      <p:cxnSp>
        <p:nvCxnSpPr>
          <p:cNvPr id="960" name="Google Shape;960;p44"/>
          <p:cNvCxnSpPr>
            <a:stCxn id="948" idx="1"/>
            <a:endCxn id="957" idx="2"/>
          </p:cNvCxnSpPr>
          <p:nvPr/>
        </p:nvCxnSpPr>
        <p:spPr>
          <a:xfrm flipH="1" rot="10800000">
            <a:off x="1132925" y="1416850"/>
            <a:ext cx="4896600" cy="1034400"/>
          </a:xfrm>
          <a:prstGeom prst="bentConnector4">
            <a:avLst>
              <a:gd fmla="val -4863" name="adj1"/>
              <a:gd fmla="val 85919" name="adj2"/>
            </a:avLst>
          </a:prstGeom>
          <a:noFill/>
          <a:ln cap="flat" cmpd="sng" w="19050">
            <a:solidFill>
              <a:schemeClr val="dk2"/>
            </a:solidFill>
            <a:prstDash val="solid"/>
            <a:round/>
            <a:headEnd len="med" w="med" type="stealth"/>
            <a:tailEnd len="med" w="med" type="stealth"/>
          </a:ln>
        </p:spPr>
      </p:cxnSp>
      <p:sp>
        <p:nvSpPr>
          <p:cNvPr id="961" name="Google Shape;961;p44"/>
          <p:cNvSpPr txBox="1"/>
          <p:nvPr/>
        </p:nvSpPr>
        <p:spPr>
          <a:xfrm>
            <a:off x="3957725" y="195225"/>
            <a:ext cx="14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lt1"/>
                </a:solidFill>
              </a:rPr>
              <a:t>Client Request</a:t>
            </a:r>
            <a:endParaRPr>
              <a:solidFill>
                <a:schemeClr val="lt1"/>
              </a:solidFill>
            </a:endParaRPr>
          </a:p>
        </p:txBody>
      </p:sp>
      <p:sp>
        <p:nvSpPr>
          <p:cNvPr id="962" name="Google Shape;962;p44"/>
          <p:cNvSpPr txBox="1"/>
          <p:nvPr/>
        </p:nvSpPr>
        <p:spPr>
          <a:xfrm>
            <a:off x="6682725" y="195225"/>
            <a:ext cx="14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lt1"/>
                </a:solidFill>
              </a:rPr>
              <a:t>Server Return</a:t>
            </a:r>
            <a:endParaRPr>
              <a:solidFill>
                <a:schemeClr val="lt1"/>
              </a:solidFill>
            </a:endParaRPr>
          </a:p>
        </p:txBody>
      </p:sp>
      <p:sp>
        <p:nvSpPr>
          <p:cNvPr id="963" name="Google Shape;963;p44"/>
          <p:cNvSpPr/>
          <p:nvPr/>
        </p:nvSpPr>
        <p:spPr>
          <a:xfrm rot="-3277184">
            <a:off x="11215739" y="5847098"/>
            <a:ext cx="933790" cy="1186663"/>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4" name="Google Shape;964;p44"/>
          <p:cNvSpPr/>
          <p:nvPr/>
        </p:nvSpPr>
        <p:spPr>
          <a:xfrm rot="-3205618">
            <a:off x="11330510" y="4799811"/>
            <a:ext cx="425917" cy="425316"/>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5" name="Google Shape;965;p44"/>
          <p:cNvSpPr/>
          <p:nvPr/>
        </p:nvSpPr>
        <p:spPr>
          <a:xfrm rot="-5656074">
            <a:off x="11603331" y="-188397"/>
            <a:ext cx="741332" cy="87704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6" name="Google Shape;966;p44"/>
          <p:cNvSpPr/>
          <p:nvPr/>
        </p:nvSpPr>
        <p:spPr>
          <a:xfrm rot="-7331744">
            <a:off x="11123129" y="6260081"/>
            <a:ext cx="352051" cy="36068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7" name="Google Shape;967;p44"/>
          <p:cNvSpPr/>
          <p:nvPr/>
        </p:nvSpPr>
        <p:spPr>
          <a:xfrm rot="-7889788">
            <a:off x="11716308" y="305897"/>
            <a:ext cx="383024" cy="53385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8" name="Google Shape;968;p44"/>
          <p:cNvSpPr/>
          <p:nvPr/>
        </p:nvSpPr>
        <p:spPr>
          <a:xfrm rot="7591731">
            <a:off x="-136097" y="-80567"/>
            <a:ext cx="741496" cy="87738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9" name="Google Shape;969;p44"/>
          <p:cNvSpPr/>
          <p:nvPr/>
        </p:nvSpPr>
        <p:spPr>
          <a:xfrm rot="7575230">
            <a:off x="880573" y="68299"/>
            <a:ext cx="410488" cy="486076"/>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0" name="Google Shape;970;p44"/>
          <p:cNvSpPr/>
          <p:nvPr/>
        </p:nvSpPr>
        <p:spPr>
          <a:xfrm rot="7561642">
            <a:off x="391929" y="1182514"/>
            <a:ext cx="300157" cy="347553"/>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1" name="Google Shape;971;p44"/>
          <p:cNvSpPr/>
          <p:nvPr/>
        </p:nvSpPr>
        <p:spPr>
          <a:xfrm rot="4519416">
            <a:off x="-3198" y="385845"/>
            <a:ext cx="479058" cy="68677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2" name="Google Shape;972;p44"/>
          <p:cNvSpPr/>
          <p:nvPr/>
        </p:nvSpPr>
        <p:spPr>
          <a:xfrm rot="3300479">
            <a:off x="32620" y="6372174"/>
            <a:ext cx="404061" cy="48880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3" name="Google Shape;973;p44"/>
          <p:cNvSpPr/>
          <p:nvPr/>
        </p:nvSpPr>
        <p:spPr>
          <a:xfrm rot="3347058">
            <a:off x="325551" y="5838954"/>
            <a:ext cx="333584" cy="34047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977" name="Shape 977"/>
        <p:cNvGrpSpPr/>
        <p:nvPr/>
      </p:nvGrpSpPr>
      <p:grpSpPr>
        <a:xfrm>
          <a:off x="0" y="0"/>
          <a:ext cx="0" cy="0"/>
          <a:chOff x="0" y="0"/>
          <a:chExt cx="0" cy="0"/>
        </a:xfrm>
      </p:grpSpPr>
      <p:grpSp>
        <p:nvGrpSpPr>
          <p:cNvPr id="978" name="Google Shape;978;p45"/>
          <p:cNvGrpSpPr/>
          <p:nvPr/>
        </p:nvGrpSpPr>
        <p:grpSpPr>
          <a:xfrm rot="10159670">
            <a:off x="-3581079" y="-1798996"/>
            <a:ext cx="8450125" cy="5984640"/>
            <a:chOff x="6315214" y="581964"/>
            <a:chExt cx="5730032" cy="6117950"/>
          </a:xfrm>
        </p:grpSpPr>
        <p:sp>
          <p:nvSpPr>
            <p:cNvPr id="979" name="Google Shape;979;p45"/>
            <p:cNvSpPr/>
            <p:nvPr/>
          </p:nvSpPr>
          <p:spPr>
            <a:xfrm rot="649267">
              <a:off x="6770594" y="987168"/>
              <a:ext cx="4819272" cy="530754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0" name="Google Shape;980;p45"/>
            <p:cNvSpPr/>
            <p:nvPr/>
          </p:nvSpPr>
          <p:spPr>
            <a:xfrm>
              <a:off x="6903721" y="1061895"/>
              <a:ext cx="4821848" cy="53103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81" name="Google Shape;981;p45"/>
          <p:cNvSpPr txBox="1"/>
          <p:nvPr/>
        </p:nvSpPr>
        <p:spPr>
          <a:xfrm>
            <a:off x="3673726" y="1773947"/>
            <a:ext cx="4844400" cy="1834800"/>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69138"/>
                </a:solidFill>
                <a:latin typeface="Arial"/>
                <a:ea typeface="Arial"/>
                <a:cs typeface="Arial"/>
                <a:sym typeface="Arial"/>
              </a:rPr>
              <a:t>0</a:t>
            </a:r>
            <a:r>
              <a:rPr b="1" lang="es-ES" sz="15355">
                <a:solidFill>
                  <a:srgbClr val="E69138"/>
                </a:solidFill>
              </a:rPr>
              <a:t>5</a:t>
            </a:r>
            <a:endParaRPr>
              <a:solidFill>
                <a:srgbClr val="E69138"/>
              </a:solidFill>
            </a:endParaRPr>
          </a:p>
        </p:txBody>
      </p:sp>
      <p:sp>
        <p:nvSpPr>
          <p:cNvPr id="982" name="Google Shape;982;p45"/>
          <p:cNvSpPr txBox="1"/>
          <p:nvPr/>
        </p:nvSpPr>
        <p:spPr>
          <a:xfrm>
            <a:off x="1529575" y="3373825"/>
            <a:ext cx="9588900" cy="161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lang="es-ES" sz="7200">
                <a:solidFill>
                  <a:schemeClr val="lt1"/>
                </a:solidFill>
              </a:rPr>
              <a:t>Communication Links</a:t>
            </a:r>
            <a:endParaRPr/>
          </a:p>
        </p:txBody>
      </p:sp>
      <p:sp>
        <p:nvSpPr>
          <p:cNvPr id="983" name="Google Shape;983;p45"/>
          <p:cNvSpPr/>
          <p:nvPr/>
        </p:nvSpPr>
        <p:spPr>
          <a:xfrm rot="-7121694">
            <a:off x="10056966" y="53599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4" name="Google Shape;984;p45"/>
          <p:cNvSpPr/>
          <p:nvPr/>
        </p:nvSpPr>
        <p:spPr>
          <a:xfrm rot="-2700000">
            <a:off x="11444249" y="453674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5" name="Google Shape;985;p45"/>
          <p:cNvSpPr/>
          <p:nvPr/>
        </p:nvSpPr>
        <p:spPr>
          <a:xfrm>
            <a:off x="5736689" y="5180124"/>
            <a:ext cx="641223" cy="641223"/>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pu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989" name="Shape 989"/>
        <p:cNvGrpSpPr/>
        <p:nvPr/>
      </p:nvGrpSpPr>
      <p:grpSpPr>
        <a:xfrm>
          <a:off x="0" y="0"/>
          <a:ext cx="0" cy="0"/>
          <a:chOff x="0" y="0"/>
          <a:chExt cx="0" cy="0"/>
        </a:xfrm>
      </p:grpSpPr>
      <p:sp>
        <p:nvSpPr>
          <p:cNvPr id="990" name="Google Shape;990;p46"/>
          <p:cNvSpPr/>
          <p:nvPr/>
        </p:nvSpPr>
        <p:spPr>
          <a:xfrm>
            <a:off x="0" y="352308"/>
            <a:ext cx="12191999"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4800">
                <a:solidFill>
                  <a:schemeClr val="dk1"/>
                </a:solidFill>
                <a:latin typeface="Arial"/>
                <a:ea typeface="Arial"/>
                <a:cs typeface="Arial"/>
                <a:sym typeface="Arial"/>
              </a:rPr>
              <a:t>C</a:t>
            </a:r>
            <a:r>
              <a:rPr b="1" lang="es-ES" sz="4800">
                <a:solidFill>
                  <a:schemeClr val="dk1"/>
                </a:solidFill>
              </a:rPr>
              <a:t>ommunication Links</a:t>
            </a:r>
            <a:endParaRPr b="1" sz="4800">
              <a:solidFill>
                <a:schemeClr val="dk1"/>
              </a:solidFill>
              <a:latin typeface="Arial"/>
              <a:ea typeface="Arial"/>
              <a:cs typeface="Arial"/>
              <a:sym typeface="Arial"/>
            </a:endParaRPr>
          </a:p>
        </p:txBody>
      </p:sp>
      <p:sp>
        <p:nvSpPr>
          <p:cNvPr id="991" name="Google Shape;991;p46"/>
          <p:cNvSpPr txBox="1"/>
          <p:nvPr>
            <p:ph idx="4294967295" type="body"/>
          </p:nvPr>
        </p:nvSpPr>
        <p:spPr>
          <a:xfrm>
            <a:off x="415600" y="1525500"/>
            <a:ext cx="11360700" cy="47769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Clr>
                <a:schemeClr val="accent2"/>
              </a:buClr>
              <a:buSzPts val="2400"/>
              <a:buChar char="●"/>
            </a:pPr>
            <a:r>
              <a:rPr lang="es-ES">
                <a:solidFill>
                  <a:schemeClr val="accent2"/>
                </a:solidFill>
              </a:rPr>
              <a:t>IP network (wifi, ethernet, etc)</a:t>
            </a:r>
            <a:endParaRPr>
              <a:solidFill>
                <a:schemeClr val="accent2"/>
              </a:solidFill>
            </a:endParaRPr>
          </a:p>
          <a:p>
            <a:pPr indent="-349250" lvl="1" marL="914400" rtl="0" algn="l">
              <a:spcBef>
                <a:spcPts val="0"/>
              </a:spcBef>
              <a:spcAft>
                <a:spcPts val="0"/>
              </a:spcAft>
              <a:buClr>
                <a:schemeClr val="accent2"/>
              </a:buClr>
              <a:buSzPts val="1900"/>
              <a:buChar char="○"/>
            </a:pPr>
            <a:r>
              <a:rPr lang="es-ES">
                <a:solidFill>
                  <a:schemeClr val="accent2"/>
                </a:solidFill>
              </a:rPr>
              <a:t>HTTP multipart video feed</a:t>
            </a:r>
            <a:endParaRPr>
              <a:solidFill>
                <a:schemeClr val="accent2"/>
              </a:solidFill>
            </a:endParaRPr>
          </a:p>
          <a:p>
            <a:pPr indent="-349250" lvl="1" marL="914400" rtl="0" algn="l">
              <a:spcBef>
                <a:spcPts val="0"/>
              </a:spcBef>
              <a:spcAft>
                <a:spcPts val="0"/>
              </a:spcAft>
              <a:buClr>
                <a:schemeClr val="accent2"/>
              </a:buClr>
              <a:buSzPts val="1900"/>
              <a:buChar char="○"/>
            </a:pPr>
            <a:r>
              <a:rPr lang="es-ES">
                <a:solidFill>
                  <a:schemeClr val="accent2"/>
                </a:solidFill>
              </a:rPr>
              <a:t>JSON over HTTP for recognized face, tapped card information</a:t>
            </a:r>
            <a:endParaRPr>
              <a:solidFill>
                <a:schemeClr val="accent2"/>
              </a:solidFill>
            </a:endParaRPr>
          </a:p>
          <a:p>
            <a:pPr indent="-381000" lvl="0" marL="457200" rtl="0" algn="l">
              <a:spcBef>
                <a:spcPts val="0"/>
              </a:spcBef>
              <a:spcAft>
                <a:spcPts val="0"/>
              </a:spcAft>
              <a:buClr>
                <a:schemeClr val="accent2"/>
              </a:buClr>
              <a:buSzPts val="2400"/>
              <a:buChar char="●"/>
            </a:pPr>
            <a:r>
              <a:rPr lang="es-ES">
                <a:solidFill>
                  <a:schemeClr val="accent2"/>
                </a:solidFill>
              </a:rPr>
              <a:t>Card scanner accessed over SPI</a:t>
            </a:r>
            <a:endParaRPr>
              <a:solidFill>
                <a:schemeClr val="accent2"/>
              </a:solidFill>
            </a:endParaRPr>
          </a:p>
          <a:p>
            <a:pPr indent="0" lvl="0" marL="457200" rtl="0" algn="l">
              <a:spcBef>
                <a:spcPts val="1600"/>
              </a:spcBef>
              <a:spcAft>
                <a:spcPts val="1600"/>
              </a:spcAft>
              <a:buNone/>
            </a:pPr>
            <a:r>
              <a:t/>
            </a:r>
            <a:endParaRPr/>
          </a:p>
        </p:txBody>
      </p:sp>
      <p:sp>
        <p:nvSpPr>
          <p:cNvPr id="992" name="Google Shape;992;p46"/>
          <p:cNvSpPr/>
          <p:nvPr/>
        </p:nvSpPr>
        <p:spPr>
          <a:xfrm rot="-4002836">
            <a:off x="11473020" y="5581395"/>
            <a:ext cx="948986" cy="97971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3" name="Google Shape;993;p46"/>
          <p:cNvSpPr/>
          <p:nvPr/>
        </p:nvSpPr>
        <p:spPr>
          <a:xfrm rot="-6791915">
            <a:off x="11695420" y="6405065"/>
            <a:ext cx="504194" cy="55527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4" name="Google Shape;994;p46"/>
          <p:cNvSpPr/>
          <p:nvPr/>
        </p:nvSpPr>
        <p:spPr>
          <a:xfrm rot="-3463461">
            <a:off x="11123056" y="6171607"/>
            <a:ext cx="247958" cy="32720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5" name="Google Shape;995;p46"/>
          <p:cNvSpPr/>
          <p:nvPr/>
        </p:nvSpPr>
        <p:spPr>
          <a:xfrm rot="-6824970">
            <a:off x="10939926" y="-311337"/>
            <a:ext cx="1506855" cy="157192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6" name="Google Shape;996;p46"/>
          <p:cNvSpPr/>
          <p:nvPr/>
        </p:nvSpPr>
        <p:spPr>
          <a:xfrm rot="-6670881">
            <a:off x="11381756" y="586118"/>
            <a:ext cx="946674" cy="97715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7" name="Google Shape;997;p46"/>
          <p:cNvSpPr/>
          <p:nvPr/>
        </p:nvSpPr>
        <p:spPr>
          <a:xfrm rot="-6670881">
            <a:off x="-312994" y="6022443"/>
            <a:ext cx="946674" cy="97715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8" name="Google Shape;998;p46"/>
          <p:cNvSpPr/>
          <p:nvPr/>
        </p:nvSpPr>
        <p:spPr>
          <a:xfrm rot="-4008085">
            <a:off x="-107743" y="5667891"/>
            <a:ext cx="588226" cy="647823"/>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9" name="Google Shape;999;p46"/>
          <p:cNvSpPr/>
          <p:nvPr/>
        </p:nvSpPr>
        <p:spPr>
          <a:xfrm rot="-1106097">
            <a:off x="613200" y="5318093"/>
            <a:ext cx="244248" cy="32288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0" name="Google Shape;1000;p46"/>
          <p:cNvSpPr/>
          <p:nvPr/>
        </p:nvSpPr>
        <p:spPr>
          <a:xfrm rot="3042636">
            <a:off x="1212848" y="5460317"/>
            <a:ext cx="156822" cy="21635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01" name="Google Shape;1001;p46"/>
          <p:cNvPicPr preferRelativeResize="0"/>
          <p:nvPr/>
        </p:nvPicPr>
        <p:blipFill>
          <a:blip r:embed="rId3">
            <a:alphaModFix/>
          </a:blip>
          <a:stretch>
            <a:fillRect/>
          </a:stretch>
        </p:blipFill>
        <p:spPr>
          <a:xfrm>
            <a:off x="2478821" y="3437225"/>
            <a:ext cx="2787350" cy="2787350"/>
          </a:xfrm>
          <a:prstGeom prst="rect">
            <a:avLst/>
          </a:prstGeom>
          <a:noFill/>
          <a:ln>
            <a:noFill/>
          </a:ln>
        </p:spPr>
      </p:pic>
      <p:pic>
        <p:nvPicPr>
          <p:cNvPr id="1002" name="Google Shape;1002;p46"/>
          <p:cNvPicPr preferRelativeResize="0"/>
          <p:nvPr/>
        </p:nvPicPr>
        <p:blipFill>
          <a:blip r:embed="rId4">
            <a:alphaModFix/>
          </a:blip>
          <a:stretch>
            <a:fillRect/>
          </a:stretch>
        </p:blipFill>
        <p:spPr>
          <a:xfrm>
            <a:off x="6839125" y="3437237"/>
            <a:ext cx="2680251" cy="34207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1006" name="Shape 1006"/>
        <p:cNvGrpSpPr/>
        <p:nvPr/>
      </p:nvGrpSpPr>
      <p:grpSpPr>
        <a:xfrm>
          <a:off x="0" y="0"/>
          <a:ext cx="0" cy="0"/>
          <a:chOff x="0" y="0"/>
          <a:chExt cx="0" cy="0"/>
        </a:xfrm>
      </p:grpSpPr>
      <p:grpSp>
        <p:nvGrpSpPr>
          <p:cNvPr id="1007" name="Google Shape;1007;p47"/>
          <p:cNvGrpSpPr/>
          <p:nvPr/>
        </p:nvGrpSpPr>
        <p:grpSpPr>
          <a:xfrm rot="10159670">
            <a:off x="-3581079" y="-1798996"/>
            <a:ext cx="8450125" cy="5984640"/>
            <a:chOff x="6315214" y="581964"/>
            <a:chExt cx="5730032" cy="6117950"/>
          </a:xfrm>
        </p:grpSpPr>
        <p:sp>
          <p:nvSpPr>
            <p:cNvPr id="1008" name="Google Shape;1008;p47"/>
            <p:cNvSpPr/>
            <p:nvPr/>
          </p:nvSpPr>
          <p:spPr>
            <a:xfrm rot="649267">
              <a:off x="6770594" y="987168"/>
              <a:ext cx="4819272" cy="530754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9" name="Google Shape;1009;p47"/>
            <p:cNvSpPr/>
            <p:nvPr/>
          </p:nvSpPr>
          <p:spPr>
            <a:xfrm>
              <a:off x="6903721" y="1061895"/>
              <a:ext cx="4821848" cy="53103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10" name="Google Shape;1010;p47"/>
          <p:cNvSpPr txBox="1"/>
          <p:nvPr/>
        </p:nvSpPr>
        <p:spPr>
          <a:xfrm>
            <a:off x="3673726" y="1773947"/>
            <a:ext cx="4844400" cy="1834800"/>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69138"/>
                </a:solidFill>
                <a:latin typeface="Arial"/>
                <a:ea typeface="Arial"/>
                <a:cs typeface="Arial"/>
                <a:sym typeface="Arial"/>
              </a:rPr>
              <a:t>0</a:t>
            </a:r>
            <a:r>
              <a:rPr b="1" lang="es-ES" sz="15355">
                <a:solidFill>
                  <a:srgbClr val="E69138"/>
                </a:solidFill>
              </a:rPr>
              <a:t>6</a:t>
            </a:r>
            <a:endParaRPr>
              <a:solidFill>
                <a:srgbClr val="E69138"/>
              </a:solidFill>
            </a:endParaRPr>
          </a:p>
        </p:txBody>
      </p:sp>
      <p:sp>
        <p:nvSpPr>
          <p:cNvPr id="1011" name="Google Shape;1011;p47"/>
          <p:cNvSpPr txBox="1"/>
          <p:nvPr/>
        </p:nvSpPr>
        <p:spPr>
          <a:xfrm>
            <a:off x="3016649" y="3218075"/>
            <a:ext cx="6600000" cy="161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lang="es-ES" sz="7200">
                <a:solidFill>
                  <a:schemeClr val="lt1"/>
                </a:solidFill>
              </a:rPr>
              <a:t>Hardware</a:t>
            </a:r>
            <a:endParaRPr/>
          </a:p>
        </p:txBody>
      </p:sp>
      <p:sp>
        <p:nvSpPr>
          <p:cNvPr id="1012" name="Google Shape;1012;p47"/>
          <p:cNvSpPr/>
          <p:nvPr/>
        </p:nvSpPr>
        <p:spPr>
          <a:xfrm rot="-7121694">
            <a:off x="10056966" y="53599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3" name="Google Shape;1013;p47"/>
          <p:cNvSpPr/>
          <p:nvPr/>
        </p:nvSpPr>
        <p:spPr>
          <a:xfrm rot="-2700000">
            <a:off x="11444249" y="453674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4" name="Google Shape;1014;p47"/>
          <p:cNvSpPr/>
          <p:nvPr/>
        </p:nvSpPr>
        <p:spPr>
          <a:xfrm>
            <a:off x="5736689" y="5180124"/>
            <a:ext cx="641223" cy="641223"/>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505" name="Shape 505"/>
        <p:cNvGrpSpPr/>
        <p:nvPr/>
      </p:nvGrpSpPr>
      <p:grpSpPr>
        <a:xfrm>
          <a:off x="0" y="0"/>
          <a:ext cx="0" cy="0"/>
          <a:chOff x="0" y="0"/>
          <a:chExt cx="0" cy="0"/>
        </a:xfrm>
      </p:grpSpPr>
      <p:grpSp>
        <p:nvGrpSpPr>
          <p:cNvPr id="506" name="Google Shape;506;p21"/>
          <p:cNvGrpSpPr/>
          <p:nvPr/>
        </p:nvGrpSpPr>
        <p:grpSpPr>
          <a:xfrm rot="10159727">
            <a:off x="-3578618" y="-1794656"/>
            <a:ext cx="8443950" cy="5980253"/>
            <a:chOff x="6317767" y="581964"/>
            <a:chExt cx="5725726" cy="6113701"/>
          </a:xfrm>
        </p:grpSpPr>
        <p:sp>
          <p:nvSpPr>
            <p:cNvPr id="507" name="Google Shape;507;p21"/>
            <p:cNvSpPr/>
            <p:nvPr/>
          </p:nvSpPr>
          <p:spPr>
            <a:xfrm rot="647877">
              <a:off x="6772072" y="986231"/>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8" name="Google Shape;508;p21"/>
            <p:cNvSpPr/>
            <p:nvPr/>
          </p:nvSpPr>
          <p:spPr>
            <a:xfrm>
              <a:off x="6903721" y="1061895"/>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09" name="Google Shape;509;p21"/>
          <p:cNvSpPr txBox="1"/>
          <p:nvPr/>
        </p:nvSpPr>
        <p:spPr>
          <a:xfrm>
            <a:off x="3673726" y="1773947"/>
            <a:ext cx="4844548" cy="1834668"/>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69138"/>
                </a:solidFill>
                <a:latin typeface="Arial"/>
                <a:ea typeface="Arial"/>
                <a:cs typeface="Arial"/>
                <a:sym typeface="Arial"/>
              </a:rPr>
              <a:t>01</a:t>
            </a:r>
            <a:endParaRPr>
              <a:solidFill>
                <a:srgbClr val="E69138"/>
              </a:solidFill>
            </a:endParaRPr>
          </a:p>
        </p:txBody>
      </p:sp>
      <p:sp>
        <p:nvSpPr>
          <p:cNvPr id="510" name="Google Shape;510;p21"/>
          <p:cNvSpPr txBox="1"/>
          <p:nvPr/>
        </p:nvSpPr>
        <p:spPr>
          <a:xfrm>
            <a:off x="3016661" y="3218068"/>
            <a:ext cx="6158678" cy="160998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lang="es-ES" sz="7200">
                <a:solidFill>
                  <a:schemeClr val="lt1"/>
                </a:solidFill>
                <a:latin typeface="Arial"/>
                <a:ea typeface="Arial"/>
                <a:cs typeface="Arial"/>
                <a:sym typeface="Arial"/>
              </a:rPr>
              <a:t>Introduction</a:t>
            </a:r>
            <a:endParaRPr/>
          </a:p>
        </p:txBody>
      </p:sp>
      <p:sp>
        <p:nvSpPr>
          <p:cNvPr id="511" name="Google Shape;511;p21"/>
          <p:cNvSpPr/>
          <p:nvPr/>
        </p:nvSpPr>
        <p:spPr>
          <a:xfrm rot="-7121328">
            <a:off x="10057437" y="5361805"/>
            <a:ext cx="1193498" cy="131441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2" name="Google Shape;512;p21"/>
          <p:cNvSpPr/>
          <p:nvPr/>
        </p:nvSpPr>
        <p:spPr>
          <a:xfrm rot="-2720386">
            <a:off x="11444240" y="4534776"/>
            <a:ext cx="498895" cy="54944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3" name="Google Shape;513;p21"/>
          <p:cNvSpPr/>
          <p:nvPr/>
        </p:nvSpPr>
        <p:spPr>
          <a:xfrm>
            <a:off x="5736689" y="5180124"/>
            <a:ext cx="645598" cy="645598"/>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push/>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1019" name="Shape 1019"/>
        <p:cNvGrpSpPr/>
        <p:nvPr/>
      </p:nvGrpSpPr>
      <p:grpSpPr>
        <a:xfrm>
          <a:off x="0" y="0"/>
          <a:ext cx="0" cy="0"/>
          <a:chOff x="0" y="0"/>
          <a:chExt cx="0" cy="0"/>
        </a:xfrm>
      </p:grpSpPr>
      <p:sp>
        <p:nvSpPr>
          <p:cNvPr id="1020" name="Google Shape;1020;p48"/>
          <p:cNvSpPr txBox="1"/>
          <p:nvPr/>
        </p:nvSpPr>
        <p:spPr>
          <a:xfrm>
            <a:off x="4627600" y="20025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4800">
                <a:solidFill>
                  <a:schemeClr val="dk1"/>
                </a:solidFill>
              </a:rPr>
              <a:t>Hardware</a:t>
            </a:r>
            <a:endParaRPr b="1" sz="4800">
              <a:solidFill>
                <a:schemeClr val="dk1"/>
              </a:solidFill>
            </a:endParaRPr>
          </a:p>
        </p:txBody>
      </p:sp>
      <p:pic>
        <p:nvPicPr>
          <p:cNvPr id="1021" name="Google Shape;1021;p48"/>
          <p:cNvPicPr preferRelativeResize="0"/>
          <p:nvPr/>
        </p:nvPicPr>
        <p:blipFill>
          <a:blip r:embed="rId3">
            <a:alphaModFix/>
          </a:blip>
          <a:stretch>
            <a:fillRect/>
          </a:stretch>
        </p:blipFill>
        <p:spPr>
          <a:xfrm>
            <a:off x="3885625" y="1551825"/>
            <a:ext cx="4420751" cy="4386224"/>
          </a:xfrm>
          <a:prstGeom prst="rect">
            <a:avLst/>
          </a:prstGeom>
          <a:noFill/>
          <a:ln>
            <a:noFill/>
          </a:ln>
        </p:spPr>
      </p:pic>
      <p:cxnSp>
        <p:nvCxnSpPr>
          <p:cNvPr id="1022" name="Google Shape;1022;p48"/>
          <p:cNvCxnSpPr/>
          <p:nvPr/>
        </p:nvCxnSpPr>
        <p:spPr>
          <a:xfrm flipH="1" rot="10800000">
            <a:off x="2936750" y="3329650"/>
            <a:ext cx="2284800" cy="869700"/>
          </a:xfrm>
          <a:prstGeom prst="bentConnector3">
            <a:avLst>
              <a:gd fmla="val 34082" name="adj1"/>
            </a:avLst>
          </a:prstGeom>
          <a:noFill/>
          <a:ln cap="flat" cmpd="sng" w="12700">
            <a:solidFill>
              <a:srgbClr val="990000"/>
            </a:solidFill>
            <a:prstDash val="dash"/>
            <a:miter lim="800000"/>
            <a:headEnd len="med" w="med" type="oval"/>
            <a:tailEnd len="med" w="med" type="oval"/>
          </a:ln>
        </p:spPr>
      </p:cxnSp>
      <p:cxnSp>
        <p:nvCxnSpPr>
          <p:cNvPr id="1023" name="Google Shape;1023;p48"/>
          <p:cNvCxnSpPr/>
          <p:nvPr/>
        </p:nvCxnSpPr>
        <p:spPr>
          <a:xfrm>
            <a:off x="7193925" y="2994625"/>
            <a:ext cx="2283900" cy="270300"/>
          </a:xfrm>
          <a:prstGeom prst="bentConnector3">
            <a:avLst>
              <a:gd fmla="val 57134" name="adj1"/>
            </a:avLst>
          </a:prstGeom>
          <a:noFill/>
          <a:ln cap="flat" cmpd="sng" w="12700">
            <a:solidFill>
              <a:srgbClr val="FF00FF"/>
            </a:solidFill>
            <a:prstDash val="dash"/>
            <a:miter lim="800000"/>
            <a:headEnd len="med" w="med" type="oval"/>
            <a:tailEnd len="med" w="med" type="oval"/>
          </a:ln>
        </p:spPr>
      </p:cxnSp>
      <p:cxnSp>
        <p:nvCxnSpPr>
          <p:cNvPr id="1024" name="Google Shape;1024;p48"/>
          <p:cNvCxnSpPr/>
          <p:nvPr/>
        </p:nvCxnSpPr>
        <p:spPr>
          <a:xfrm>
            <a:off x="6278425" y="4188225"/>
            <a:ext cx="2954700" cy="1613100"/>
          </a:xfrm>
          <a:prstGeom prst="bentConnector3">
            <a:avLst>
              <a:gd fmla="val 50000" name="adj1"/>
            </a:avLst>
          </a:prstGeom>
          <a:noFill/>
          <a:ln cap="flat" cmpd="sng" w="12700">
            <a:solidFill>
              <a:srgbClr val="E69138"/>
            </a:solidFill>
            <a:prstDash val="dash"/>
            <a:miter lim="800000"/>
            <a:headEnd len="med" w="med" type="oval"/>
            <a:tailEnd len="med" w="med" type="oval"/>
          </a:ln>
        </p:spPr>
      </p:cxnSp>
      <p:sp>
        <p:nvSpPr>
          <p:cNvPr id="1025" name="Google Shape;1025;p48"/>
          <p:cNvSpPr/>
          <p:nvPr/>
        </p:nvSpPr>
        <p:spPr>
          <a:xfrm>
            <a:off x="463725" y="3494525"/>
            <a:ext cx="2662200" cy="18171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Raspberry Pi Camera</a:t>
            </a:r>
            <a:endParaRPr b="1" sz="2900">
              <a:solidFill>
                <a:srgbClr val="262626"/>
              </a:solidFill>
            </a:endParaRPr>
          </a:p>
          <a:p>
            <a:pPr indent="0" lvl="0" marL="0" marR="0" rtl="0" algn="l">
              <a:spcBef>
                <a:spcPts val="0"/>
              </a:spcBef>
              <a:spcAft>
                <a:spcPts val="0"/>
              </a:spcAft>
              <a:buNone/>
            </a:pPr>
            <a:r>
              <a:t/>
            </a:r>
            <a:endParaRPr sz="1000">
              <a:solidFill>
                <a:srgbClr val="262626"/>
              </a:solidFill>
              <a:latin typeface="Arial"/>
              <a:ea typeface="Arial"/>
              <a:cs typeface="Arial"/>
              <a:sym typeface="Arial"/>
            </a:endParaRPr>
          </a:p>
        </p:txBody>
      </p:sp>
      <p:sp>
        <p:nvSpPr>
          <p:cNvPr id="1026" name="Google Shape;1026;p48"/>
          <p:cNvSpPr/>
          <p:nvPr/>
        </p:nvSpPr>
        <p:spPr>
          <a:xfrm>
            <a:off x="9477825" y="2421675"/>
            <a:ext cx="2662200" cy="11937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b="1" sz="2900">
              <a:solidFill>
                <a:srgbClr val="262626"/>
              </a:solidFill>
            </a:endParaRPr>
          </a:p>
          <a:p>
            <a:pPr indent="0" lvl="0" marL="0" marR="0" rtl="0" algn="l">
              <a:spcBef>
                <a:spcPts val="0"/>
              </a:spcBef>
              <a:spcAft>
                <a:spcPts val="0"/>
              </a:spcAft>
              <a:buNone/>
            </a:pPr>
            <a:r>
              <a:rPr b="1" lang="es-ES" sz="2900">
                <a:solidFill>
                  <a:srgbClr val="262626"/>
                </a:solidFill>
              </a:rPr>
              <a:t>RFID Sensor</a:t>
            </a:r>
            <a:endParaRPr sz="1000">
              <a:solidFill>
                <a:srgbClr val="262626"/>
              </a:solidFill>
              <a:latin typeface="Arial"/>
              <a:ea typeface="Arial"/>
              <a:cs typeface="Arial"/>
              <a:sym typeface="Arial"/>
            </a:endParaRPr>
          </a:p>
        </p:txBody>
      </p:sp>
      <p:sp>
        <p:nvSpPr>
          <p:cNvPr id="1027" name="Google Shape;1027;p48"/>
          <p:cNvSpPr/>
          <p:nvPr/>
        </p:nvSpPr>
        <p:spPr>
          <a:xfrm>
            <a:off x="9310800" y="4954625"/>
            <a:ext cx="2881200" cy="11937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b="1" sz="2900">
              <a:solidFill>
                <a:srgbClr val="262626"/>
              </a:solidFill>
            </a:endParaRPr>
          </a:p>
          <a:p>
            <a:pPr indent="0" lvl="0" marL="0" marR="0" rtl="0" algn="l">
              <a:spcBef>
                <a:spcPts val="0"/>
              </a:spcBef>
              <a:spcAft>
                <a:spcPts val="0"/>
              </a:spcAft>
              <a:buNone/>
            </a:pPr>
            <a:r>
              <a:rPr b="1" lang="es-ES" sz="2900">
                <a:solidFill>
                  <a:srgbClr val="262626"/>
                </a:solidFill>
              </a:rPr>
              <a:t>Raspberry</a:t>
            </a:r>
            <a:r>
              <a:rPr b="1" lang="es-ES" sz="2900">
                <a:solidFill>
                  <a:srgbClr val="262626"/>
                </a:solidFill>
              </a:rPr>
              <a:t> Pi 4</a:t>
            </a:r>
            <a:endParaRPr sz="1000">
              <a:solidFill>
                <a:srgbClr val="262626"/>
              </a:solidFill>
              <a:latin typeface="Arial"/>
              <a:ea typeface="Arial"/>
              <a:cs typeface="Arial"/>
              <a:sym typeface="Arial"/>
            </a:endParaRPr>
          </a:p>
        </p:txBody>
      </p:sp>
      <p:sp>
        <p:nvSpPr>
          <p:cNvPr id="1028" name="Google Shape;1028;p48"/>
          <p:cNvSpPr/>
          <p:nvPr/>
        </p:nvSpPr>
        <p:spPr>
          <a:xfrm rot="-4002836">
            <a:off x="11350645" y="-69655"/>
            <a:ext cx="948986" cy="97971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9" name="Google Shape;1029;p48"/>
          <p:cNvSpPr/>
          <p:nvPr/>
        </p:nvSpPr>
        <p:spPr>
          <a:xfrm rot="-6791915">
            <a:off x="11573045" y="754015"/>
            <a:ext cx="504194" cy="55527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0" name="Google Shape;1030;p48"/>
          <p:cNvSpPr/>
          <p:nvPr/>
        </p:nvSpPr>
        <p:spPr>
          <a:xfrm rot="-3463461">
            <a:off x="11512406" y="631807"/>
            <a:ext cx="247958" cy="32720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1" name="Google Shape;1031;p48"/>
          <p:cNvSpPr/>
          <p:nvPr/>
        </p:nvSpPr>
        <p:spPr>
          <a:xfrm rot="3067933">
            <a:off x="-217979" y="6024006"/>
            <a:ext cx="949499" cy="9849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2" name="Google Shape;1032;p48"/>
          <p:cNvSpPr/>
          <p:nvPr/>
        </p:nvSpPr>
        <p:spPr>
          <a:xfrm rot="2319588">
            <a:off x="117371" y="5404286"/>
            <a:ext cx="494564" cy="54467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3" name="Google Shape;1033;p48"/>
          <p:cNvSpPr/>
          <p:nvPr/>
        </p:nvSpPr>
        <p:spPr>
          <a:xfrm rot="2150259">
            <a:off x="995426" y="6353486"/>
            <a:ext cx="244994" cy="32356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4" name="Google Shape;1034;p48"/>
          <p:cNvSpPr/>
          <p:nvPr/>
        </p:nvSpPr>
        <p:spPr>
          <a:xfrm rot="4622316">
            <a:off x="-259798" y="-383126"/>
            <a:ext cx="1426630" cy="1473740"/>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5" name="Google Shape;1035;p48"/>
          <p:cNvSpPr/>
          <p:nvPr/>
        </p:nvSpPr>
        <p:spPr>
          <a:xfrm rot="7550259">
            <a:off x="-66940" y="925413"/>
            <a:ext cx="489988" cy="5396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36" name="Google Shape;1036;p48"/>
          <p:cNvPicPr preferRelativeResize="0"/>
          <p:nvPr/>
        </p:nvPicPr>
        <p:blipFill rotWithShape="1">
          <a:blip r:embed="rId4">
            <a:alphaModFix/>
          </a:blip>
          <a:srcRect b="15202" l="10368" r="7014" t="20135"/>
          <a:stretch/>
        </p:blipFill>
        <p:spPr>
          <a:xfrm>
            <a:off x="8478213" y="616200"/>
            <a:ext cx="1859124" cy="1455124"/>
          </a:xfrm>
          <a:prstGeom prst="rect">
            <a:avLst/>
          </a:prstGeom>
          <a:noFill/>
          <a:ln>
            <a:noFill/>
          </a:ln>
        </p:spPr>
      </p:pic>
      <p:cxnSp>
        <p:nvCxnSpPr>
          <p:cNvPr id="1037" name="Google Shape;1037;p48"/>
          <p:cNvCxnSpPr/>
          <p:nvPr/>
        </p:nvCxnSpPr>
        <p:spPr>
          <a:xfrm>
            <a:off x="8576725" y="2071325"/>
            <a:ext cx="656400" cy="377100"/>
          </a:xfrm>
          <a:prstGeom prst="bentConnector3">
            <a:avLst>
              <a:gd fmla="val 1977" name="adj1"/>
            </a:avLst>
          </a:prstGeom>
          <a:noFill/>
          <a:ln cap="flat" cmpd="sng" w="9525">
            <a:solidFill>
              <a:srgbClr val="00FF00"/>
            </a:solidFill>
            <a:prstDash val="dash"/>
            <a:round/>
            <a:headEnd len="med" w="med" type="oval"/>
            <a:tailEnd len="med" w="med" type="oval"/>
          </a:ln>
        </p:spPr>
      </p:cxnSp>
      <p:sp>
        <p:nvSpPr>
          <p:cNvPr id="1038" name="Google Shape;1038;p48"/>
          <p:cNvSpPr txBox="1"/>
          <p:nvPr/>
        </p:nvSpPr>
        <p:spPr>
          <a:xfrm>
            <a:off x="9263175" y="2255675"/>
            <a:ext cx="1683600" cy="32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39" name="Google Shape;1039;p48"/>
          <p:cNvSpPr/>
          <p:nvPr/>
        </p:nvSpPr>
        <p:spPr>
          <a:xfrm>
            <a:off x="9180125" y="2216213"/>
            <a:ext cx="2662200" cy="486000"/>
          </a:xfrm>
          <a:prstGeom prst="roundRect">
            <a:avLst>
              <a:gd fmla="val 8940" name="adj"/>
            </a:avLst>
          </a:prstGeom>
          <a:noFill/>
          <a:ln>
            <a:noFill/>
          </a:ln>
          <a:effectLst>
            <a:outerShdw blurRad="635000" rotWithShape="0" algn="t" dir="5400000" dist="38100">
              <a:srgbClr val="000000">
                <a:alpha val="471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s-ES" sz="2900">
                <a:solidFill>
                  <a:srgbClr val="262626"/>
                </a:solidFill>
              </a:rPr>
              <a:t>RFID Cards</a:t>
            </a:r>
            <a:endParaRPr sz="1000">
              <a:solidFill>
                <a:srgbClr val="262626"/>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1043" name="Shape 1043"/>
        <p:cNvGrpSpPr/>
        <p:nvPr/>
      </p:nvGrpSpPr>
      <p:grpSpPr>
        <a:xfrm>
          <a:off x="0" y="0"/>
          <a:ext cx="0" cy="0"/>
          <a:chOff x="0" y="0"/>
          <a:chExt cx="0" cy="0"/>
        </a:xfrm>
      </p:grpSpPr>
      <p:sp>
        <p:nvSpPr>
          <p:cNvPr id="1044" name="Google Shape;1044;p49"/>
          <p:cNvSpPr txBox="1"/>
          <p:nvPr>
            <p:ph type="title"/>
          </p:nvPr>
        </p:nvSpPr>
        <p:spPr>
          <a:xfrm>
            <a:off x="5730713" y="3415689"/>
            <a:ext cx="5616600" cy="1325700"/>
          </a:xfrm>
          <a:prstGeom prst="rect">
            <a:avLst/>
          </a:prstGeom>
          <a:noFill/>
          <a:ln>
            <a:noFill/>
          </a:ln>
        </p:spPr>
        <p:txBody>
          <a:bodyPr anchorCtr="0" anchor="b" bIns="45700" lIns="91425" spcFirstLastPara="1" rIns="91425" wrap="square" tIns="45700">
            <a:normAutofit/>
          </a:bodyPr>
          <a:lstStyle/>
          <a:p>
            <a:pPr indent="0" lvl="0" marL="0" rtl="0" algn="just">
              <a:lnSpc>
                <a:spcPct val="90000"/>
              </a:lnSpc>
              <a:spcBef>
                <a:spcPts val="0"/>
              </a:spcBef>
              <a:spcAft>
                <a:spcPts val="0"/>
              </a:spcAft>
              <a:buNone/>
            </a:pPr>
            <a:r>
              <a:rPr lang="es-ES">
                <a:latin typeface="Microsoft Yahei"/>
                <a:ea typeface="Microsoft Yahei"/>
                <a:cs typeface="Microsoft Yahei"/>
                <a:sym typeface="Microsoft Yahei"/>
              </a:rPr>
              <a:t>THANK YOU</a:t>
            </a:r>
            <a:endParaRPr>
              <a:latin typeface="Microsoft Yahei"/>
              <a:ea typeface="Microsoft Yahei"/>
              <a:cs typeface="Microsoft Yahei"/>
              <a:sym typeface="Microsoft Yahei"/>
            </a:endParaRPr>
          </a:p>
        </p:txBody>
      </p:sp>
      <p:sp>
        <p:nvSpPr>
          <p:cNvPr id="1045" name="Google Shape;1045;p49"/>
          <p:cNvSpPr/>
          <p:nvPr/>
        </p:nvSpPr>
        <p:spPr>
          <a:xfrm rot="-6463447">
            <a:off x="6878945" y="-508708"/>
            <a:ext cx="7031380" cy="5300373"/>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6" name="Google Shape;1046;p49"/>
          <p:cNvSpPr/>
          <p:nvPr/>
        </p:nvSpPr>
        <p:spPr>
          <a:xfrm rot="-6246056">
            <a:off x="6628009" y="-875422"/>
            <a:ext cx="7110489" cy="5187195"/>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7" name="Google Shape;1047;p49"/>
          <p:cNvSpPr/>
          <p:nvPr/>
        </p:nvSpPr>
        <p:spPr>
          <a:xfrm rot="3067933">
            <a:off x="-229104" y="6153206"/>
            <a:ext cx="949499" cy="9849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8" name="Google Shape;1048;p49"/>
          <p:cNvSpPr/>
          <p:nvPr/>
        </p:nvSpPr>
        <p:spPr>
          <a:xfrm rot="2319588">
            <a:off x="-82879" y="5893011"/>
            <a:ext cx="494564" cy="54467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9" name="Google Shape;1049;p49"/>
          <p:cNvSpPr/>
          <p:nvPr/>
        </p:nvSpPr>
        <p:spPr>
          <a:xfrm rot="-2952851">
            <a:off x="11575057" y="6335914"/>
            <a:ext cx="743218" cy="73285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0" name="Google Shape;1050;p49"/>
          <p:cNvSpPr/>
          <p:nvPr/>
        </p:nvSpPr>
        <p:spPr>
          <a:xfrm rot="-3701955">
            <a:off x="11017185" y="6433206"/>
            <a:ext cx="488744" cy="53826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51" name="Google Shape;1051;p49"/>
          <p:cNvSpPr/>
          <p:nvPr/>
        </p:nvSpPr>
        <p:spPr>
          <a:xfrm rot="-3347058">
            <a:off x="10999794" y="5693684"/>
            <a:ext cx="333584" cy="39432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2" name="Google Shape;1052;p49"/>
          <p:cNvSpPr/>
          <p:nvPr/>
        </p:nvSpPr>
        <p:spPr>
          <a:xfrm rot="5400000">
            <a:off x="6766500" y="3713000"/>
            <a:ext cx="131700" cy="2265000"/>
          </a:xfrm>
          <a:prstGeom prst="rect">
            <a:avLst/>
          </a:pr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517" name="Shape 517"/>
        <p:cNvGrpSpPr/>
        <p:nvPr/>
      </p:nvGrpSpPr>
      <p:grpSpPr>
        <a:xfrm>
          <a:off x="0" y="0"/>
          <a:ext cx="0" cy="0"/>
          <a:chOff x="0" y="0"/>
          <a:chExt cx="0" cy="0"/>
        </a:xfrm>
      </p:grpSpPr>
      <p:sp>
        <p:nvSpPr>
          <p:cNvPr id="518" name="Google Shape;518;p22"/>
          <p:cNvSpPr txBox="1"/>
          <p:nvPr>
            <p:ph type="title"/>
          </p:nvPr>
        </p:nvSpPr>
        <p:spPr>
          <a:xfrm>
            <a:off x="3900850" y="381000"/>
            <a:ext cx="4686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Font typeface="Arial"/>
              <a:buNone/>
            </a:pPr>
            <a:r>
              <a:rPr b="1" lang="es-ES" sz="4800"/>
              <a:t>Introduction</a:t>
            </a:r>
            <a:endParaRPr sz="4800"/>
          </a:p>
          <a:p>
            <a:pPr indent="0" lvl="0" marL="0" rtl="0" algn="l">
              <a:lnSpc>
                <a:spcPct val="90000"/>
              </a:lnSpc>
              <a:spcBef>
                <a:spcPts val="0"/>
              </a:spcBef>
              <a:spcAft>
                <a:spcPts val="0"/>
              </a:spcAft>
              <a:buClr>
                <a:schemeClr val="lt1"/>
              </a:buClr>
              <a:buSzPts val="990"/>
              <a:buFont typeface="Arial"/>
              <a:buNone/>
            </a:pPr>
            <a:r>
              <a:t/>
            </a:r>
            <a:endParaRPr b="1" sz="4880">
              <a:solidFill>
                <a:schemeClr val="lt1"/>
              </a:solidFill>
            </a:endParaRPr>
          </a:p>
        </p:txBody>
      </p:sp>
      <p:sp>
        <p:nvSpPr>
          <p:cNvPr id="519" name="Google Shape;519;p22"/>
          <p:cNvSpPr txBox="1"/>
          <p:nvPr>
            <p:ph idx="1" type="body"/>
          </p:nvPr>
        </p:nvSpPr>
        <p:spPr>
          <a:xfrm>
            <a:off x="415600" y="1525500"/>
            <a:ext cx="11360700" cy="47769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Clr>
                <a:schemeClr val="dk1"/>
              </a:buClr>
              <a:buSzPts val="2400"/>
              <a:buChar char="●"/>
            </a:pPr>
            <a:r>
              <a:rPr lang="es-ES">
                <a:solidFill>
                  <a:schemeClr val="dk1"/>
                </a:solidFill>
              </a:rPr>
              <a:t>Designed for academic institutions.</a:t>
            </a:r>
            <a:endParaRPr>
              <a:solidFill>
                <a:schemeClr val="dk1"/>
              </a:solidFill>
            </a:endParaRPr>
          </a:p>
          <a:p>
            <a:pPr indent="-381000" lvl="0" marL="457200" rtl="0" algn="l">
              <a:spcBef>
                <a:spcPts val="0"/>
              </a:spcBef>
              <a:spcAft>
                <a:spcPts val="0"/>
              </a:spcAft>
              <a:buClr>
                <a:schemeClr val="dk1"/>
              </a:buClr>
              <a:buSzPts val="2400"/>
              <a:buChar char="●"/>
            </a:pPr>
            <a:r>
              <a:rPr lang="es-ES">
                <a:solidFill>
                  <a:schemeClr val="dk1"/>
                </a:solidFill>
              </a:rPr>
              <a:t>Mobile android application to sign-in students to their exams.</a:t>
            </a:r>
            <a:endParaRPr>
              <a:solidFill>
                <a:schemeClr val="dk1"/>
              </a:solidFill>
            </a:endParaRPr>
          </a:p>
          <a:p>
            <a:pPr indent="-381000" lvl="0" marL="457200" rtl="0" algn="l">
              <a:spcBef>
                <a:spcPts val="0"/>
              </a:spcBef>
              <a:spcAft>
                <a:spcPts val="0"/>
              </a:spcAft>
              <a:buClr>
                <a:schemeClr val="dk1"/>
              </a:buClr>
              <a:buSzPts val="2400"/>
              <a:buChar char="●"/>
            </a:pPr>
            <a:r>
              <a:rPr lang="es-ES">
                <a:solidFill>
                  <a:schemeClr val="dk1"/>
                </a:solidFill>
              </a:rPr>
              <a:t>Main features include:</a:t>
            </a:r>
            <a:endParaRPr>
              <a:solidFill>
                <a:schemeClr val="dk1"/>
              </a:solidFill>
            </a:endParaRPr>
          </a:p>
          <a:p>
            <a:pPr indent="-349250" lvl="1" marL="914400" rtl="0" algn="l">
              <a:spcBef>
                <a:spcPts val="0"/>
              </a:spcBef>
              <a:spcAft>
                <a:spcPts val="0"/>
              </a:spcAft>
              <a:buClr>
                <a:schemeClr val="dk1"/>
              </a:buClr>
              <a:buSzPts val="1900"/>
              <a:buChar char="○"/>
            </a:pPr>
            <a:r>
              <a:rPr lang="es-ES">
                <a:solidFill>
                  <a:schemeClr val="dk1"/>
                </a:solidFill>
              </a:rPr>
              <a:t>Student sign-in.</a:t>
            </a:r>
            <a:endParaRPr>
              <a:solidFill>
                <a:schemeClr val="dk1"/>
              </a:solidFill>
            </a:endParaRPr>
          </a:p>
          <a:p>
            <a:pPr indent="-349250" lvl="1" marL="914400" rtl="0" algn="l">
              <a:spcBef>
                <a:spcPts val="0"/>
              </a:spcBef>
              <a:spcAft>
                <a:spcPts val="0"/>
              </a:spcAft>
              <a:buClr>
                <a:schemeClr val="dk1"/>
              </a:buClr>
              <a:buSzPts val="1900"/>
              <a:buChar char="○"/>
            </a:pPr>
            <a:r>
              <a:rPr lang="es-ES">
                <a:solidFill>
                  <a:schemeClr val="dk1"/>
                </a:solidFill>
              </a:rPr>
              <a:t>Automatic seat number assignment.</a:t>
            </a:r>
            <a:endParaRPr>
              <a:solidFill>
                <a:schemeClr val="dk1"/>
              </a:solidFill>
            </a:endParaRPr>
          </a:p>
          <a:p>
            <a:pPr indent="-349250" lvl="1" marL="914400" rtl="0" algn="l">
              <a:spcBef>
                <a:spcPts val="0"/>
              </a:spcBef>
              <a:spcAft>
                <a:spcPts val="0"/>
              </a:spcAft>
              <a:buClr>
                <a:schemeClr val="dk1"/>
              </a:buClr>
              <a:buSzPts val="1900"/>
              <a:buChar char="○"/>
            </a:pPr>
            <a:r>
              <a:rPr lang="es-ES">
                <a:solidFill>
                  <a:schemeClr val="dk1"/>
                </a:solidFill>
              </a:rPr>
              <a:t>Student sign-out.</a:t>
            </a:r>
            <a:endParaRPr>
              <a:solidFill>
                <a:schemeClr val="dk1"/>
              </a:solidFill>
            </a:endParaRPr>
          </a:p>
          <a:p>
            <a:pPr indent="-381000" lvl="0" marL="457200" rtl="0" algn="l">
              <a:spcBef>
                <a:spcPts val="0"/>
              </a:spcBef>
              <a:spcAft>
                <a:spcPts val="0"/>
              </a:spcAft>
              <a:buClr>
                <a:schemeClr val="dk1"/>
              </a:buClr>
              <a:buSzPts val="2400"/>
              <a:buChar char="●"/>
            </a:pPr>
            <a:r>
              <a:rPr lang="es-ES">
                <a:solidFill>
                  <a:schemeClr val="dk1"/>
                </a:solidFill>
              </a:rPr>
              <a:t>Used by invigilators and professors during an exam.</a:t>
            </a:r>
            <a:endParaRPr>
              <a:solidFill>
                <a:schemeClr val="dk1"/>
              </a:solidFill>
            </a:endParaRPr>
          </a:p>
          <a:p>
            <a:pPr indent="-381000" lvl="0" marL="457200" rtl="0" algn="l">
              <a:spcBef>
                <a:spcPts val="0"/>
              </a:spcBef>
              <a:spcAft>
                <a:spcPts val="0"/>
              </a:spcAft>
              <a:buClr>
                <a:schemeClr val="dk1"/>
              </a:buClr>
              <a:buSzPts val="2400"/>
              <a:buChar char="●"/>
            </a:pPr>
            <a:r>
              <a:rPr lang="es-ES">
                <a:solidFill>
                  <a:schemeClr val="dk1"/>
                </a:solidFill>
              </a:rPr>
              <a:t>Portable setup and easy to use application.</a:t>
            </a:r>
            <a:endParaRPr>
              <a:solidFill>
                <a:schemeClr val="dk1"/>
              </a:solidFill>
            </a:endParaRPr>
          </a:p>
          <a:p>
            <a:pPr indent="-381000" lvl="0" marL="457200" rtl="0" algn="l">
              <a:spcBef>
                <a:spcPts val="0"/>
              </a:spcBef>
              <a:spcAft>
                <a:spcPts val="0"/>
              </a:spcAft>
              <a:buClr>
                <a:schemeClr val="dk1"/>
              </a:buClr>
              <a:buSzPts val="2400"/>
              <a:buChar char="●"/>
            </a:pPr>
            <a:r>
              <a:rPr lang="es-ES">
                <a:solidFill>
                  <a:schemeClr val="dk1"/>
                </a:solidFill>
              </a:rPr>
              <a:t>Status reports for invigilators and professors.</a:t>
            </a:r>
            <a:endParaRPr>
              <a:solidFill>
                <a:schemeClr val="dk1"/>
              </a:solidFill>
            </a:endParaRPr>
          </a:p>
        </p:txBody>
      </p:sp>
      <p:sp>
        <p:nvSpPr>
          <p:cNvPr id="520" name="Google Shape;520;p22"/>
          <p:cNvSpPr/>
          <p:nvPr/>
        </p:nvSpPr>
        <p:spPr>
          <a:xfrm rot="1198986">
            <a:off x="653207" y="6082132"/>
            <a:ext cx="645747" cy="92306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1" name="Google Shape;521;p22"/>
          <p:cNvSpPr/>
          <p:nvPr/>
        </p:nvSpPr>
        <p:spPr>
          <a:xfrm rot="2538614">
            <a:off x="-217299" y="5727403"/>
            <a:ext cx="1163810" cy="122125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 name="Google Shape;522;p22"/>
          <p:cNvSpPr/>
          <p:nvPr/>
        </p:nvSpPr>
        <p:spPr>
          <a:xfrm rot="-9279229">
            <a:off x="11332771" y="-31986"/>
            <a:ext cx="1159880" cy="122830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 name="Google Shape;523;p22"/>
          <p:cNvSpPr/>
          <p:nvPr/>
        </p:nvSpPr>
        <p:spPr>
          <a:xfrm rot="-2700000">
            <a:off x="10287349" y="37634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527" name="Shape 527"/>
        <p:cNvGrpSpPr/>
        <p:nvPr/>
      </p:nvGrpSpPr>
      <p:grpSpPr>
        <a:xfrm>
          <a:off x="0" y="0"/>
          <a:ext cx="0" cy="0"/>
          <a:chOff x="0" y="0"/>
          <a:chExt cx="0" cy="0"/>
        </a:xfrm>
      </p:grpSpPr>
      <p:grpSp>
        <p:nvGrpSpPr>
          <p:cNvPr id="528" name="Google Shape;528;p23"/>
          <p:cNvGrpSpPr/>
          <p:nvPr/>
        </p:nvGrpSpPr>
        <p:grpSpPr>
          <a:xfrm rot="10159670">
            <a:off x="-3581079" y="-1798996"/>
            <a:ext cx="8450125" cy="5984640"/>
            <a:chOff x="6315214" y="581964"/>
            <a:chExt cx="5730032" cy="6117950"/>
          </a:xfrm>
        </p:grpSpPr>
        <p:sp>
          <p:nvSpPr>
            <p:cNvPr id="529" name="Google Shape;529;p23"/>
            <p:cNvSpPr/>
            <p:nvPr/>
          </p:nvSpPr>
          <p:spPr>
            <a:xfrm rot="649267">
              <a:off x="6770594" y="987168"/>
              <a:ext cx="4819272" cy="530754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0" name="Google Shape;530;p23"/>
            <p:cNvSpPr/>
            <p:nvPr/>
          </p:nvSpPr>
          <p:spPr>
            <a:xfrm>
              <a:off x="6903721" y="1061895"/>
              <a:ext cx="4821848" cy="53103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31" name="Google Shape;531;p23"/>
          <p:cNvSpPr txBox="1"/>
          <p:nvPr/>
        </p:nvSpPr>
        <p:spPr>
          <a:xfrm>
            <a:off x="3673726" y="1773947"/>
            <a:ext cx="4844400" cy="1834800"/>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69138"/>
                </a:solidFill>
                <a:latin typeface="Arial"/>
                <a:ea typeface="Arial"/>
                <a:cs typeface="Arial"/>
                <a:sym typeface="Arial"/>
              </a:rPr>
              <a:t>0</a:t>
            </a:r>
            <a:r>
              <a:rPr b="1" lang="es-ES" sz="15355">
                <a:solidFill>
                  <a:srgbClr val="E69138"/>
                </a:solidFill>
              </a:rPr>
              <a:t>2</a:t>
            </a:r>
            <a:endParaRPr>
              <a:solidFill>
                <a:srgbClr val="E69138"/>
              </a:solidFill>
            </a:endParaRPr>
          </a:p>
        </p:txBody>
      </p:sp>
      <p:sp>
        <p:nvSpPr>
          <p:cNvPr id="532" name="Google Shape;532;p23"/>
          <p:cNvSpPr txBox="1"/>
          <p:nvPr/>
        </p:nvSpPr>
        <p:spPr>
          <a:xfrm>
            <a:off x="3016649" y="3218075"/>
            <a:ext cx="6600000" cy="161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lang="es-ES" sz="7200">
                <a:solidFill>
                  <a:schemeClr val="lt1"/>
                </a:solidFill>
              </a:rPr>
              <a:t>The Customer</a:t>
            </a:r>
            <a:endParaRPr/>
          </a:p>
        </p:txBody>
      </p:sp>
      <p:sp>
        <p:nvSpPr>
          <p:cNvPr id="533" name="Google Shape;533;p23"/>
          <p:cNvSpPr/>
          <p:nvPr/>
        </p:nvSpPr>
        <p:spPr>
          <a:xfrm rot="-7121694">
            <a:off x="10056966" y="53599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4" name="Google Shape;534;p23"/>
          <p:cNvSpPr/>
          <p:nvPr/>
        </p:nvSpPr>
        <p:spPr>
          <a:xfrm rot="-2700000">
            <a:off x="11444249" y="453674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5" name="Google Shape;535;p23"/>
          <p:cNvSpPr/>
          <p:nvPr/>
        </p:nvSpPr>
        <p:spPr>
          <a:xfrm>
            <a:off x="5736689" y="5180124"/>
            <a:ext cx="641223" cy="641223"/>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540" name="Shape 540"/>
        <p:cNvGrpSpPr/>
        <p:nvPr/>
      </p:nvGrpSpPr>
      <p:grpSpPr>
        <a:xfrm>
          <a:off x="0" y="0"/>
          <a:ext cx="0" cy="0"/>
          <a:chOff x="0" y="0"/>
          <a:chExt cx="0" cy="0"/>
        </a:xfrm>
      </p:grpSpPr>
      <p:sp>
        <p:nvSpPr>
          <p:cNvPr id="541" name="Google Shape;541;p24"/>
          <p:cNvSpPr txBox="1"/>
          <p:nvPr/>
        </p:nvSpPr>
        <p:spPr>
          <a:xfrm>
            <a:off x="593100" y="1128900"/>
            <a:ext cx="1097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2" name="Google Shape;542;p24"/>
          <p:cNvSpPr txBox="1"/>
          <p:nvPr/>
        </p:nvSpPr>
        <p:spPr>
          <a:xfrm>
            <a:off x="754850" y="926700"/>
            <a:ext cx="5813100" cy="41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300">
                <a:solidFill>
                  <a:schemeClr val="dk1"/>
                </a:solidFill>
              </a:rPr>
              <a:t>Target Customers</a:t>
            </a:r>
            <a:r>
              <a:rPr lang="es-ES" sz="2300">
                <a:solidFill>
                  <a:schemeClr val="dk1"/>
                </a:solidFill>
              </a:rPr>
              <a:t> : Academic Institutions</a:t>
            </a:r>
            <a:endParaRPr sz="23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ES"/>
              <a:t> </a:t>
            </a:r>
            <a:endParaRPr/>
          </a:p>
          <a:p>
            <a:pPr indent="0" lvl="0" marL="0" rtl="0" algn="l">
              <a:spcBef>
                <a:spcPts val="0"/>
              </a:spcBef>
              <a:spcAft>
                <a:spcPts val="0"/>
              </a:spcAft>
              <a:buNone/>
            </a:pPr>
            <a:r>
              <a:rPr b="1" lang="es-ES" sz="2300"/>
              <a:t>Value : </a:t>
            </a:r>
            <a:r>
              <a:rPr lang="es-ES" sz="2300"/>
              <a:t>Secure Biometric/Analog Exam Taker Verification System</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b="1" lang="es-ES" sz="2300"/>
              <a:t>What Our Product Offers : </a:t>
            </a:r>
            <a:endParaRPr b="1" sz="2300"/>
          </a:p>
          <a:p>
            <a:pPr indent="-374650" lvl="0" marL="914400" rtl="0" algn="l">
              <a:spcBef>
                <a:spcPts val="0"/>
              </a:spcBef>
              <a:spcAft>
                <a:spcPts val="0"/>
              </a:spcAft>
              <a:buSzPts val="2300"/>
              <a:buAutoNum type="arabicPeriod"/>
            </a:pPr>
            <a:r>
              <a:rPr lang="es-ES" sz="2300"/>
              <a:t>Facial Recognition</a:t>
            </a:r>
            <a:endParaRPr sz="2300"/>
          </a:p>
          <a:p>
            <a:pPr indent="-374650" lvl="0" marL="914400" rtl="0" algn="l">
              <a:spcBef>
                <a:spcPts val="0"/>
              </a:spcBef>
              <a:spcAft>
                <a:spcPts val="0"/>
              </a:spcAft>
              <a:buSzPts val="2300"/>
              <a:buAutoNum type="arabicPeriod"/>
            </a:pPr>
            <a:r>
              <a:rPr lang="es-ES" sz="2300"/>
              <a:t>Card Scanning</a:t>
            </a:r>
            <a:endParaRPr sz="2300"/>
          </a:p>
          <a:p>
            <a:pPr indent="-374650" lvl="0" marL="914400" rtl="0" algn="l">
              <a:spcBef>
                <a:spcPts val="0"/>
              </a:spcBef>
              <a:spcAft>
                <a:spcPts val="0"/>
              </a:spcAft>
              <a:buSzPts val="2300"/>
              <a:buAutoNum type="arabicPeriod"/>
            </a:pPr>
            <a:r>
              <a:rPr lang="es-ES" sz="2300"/>
              <a:t>Manual ID Verification</a:t>
            </a:r>
            <a:endParaRPr sz="2300"/>
          </a:p>
          <a:p>
            <a:pPr indent="-374650" lvl="0" marL="914400" rtl="0" algn="l">
              <a:spcBef>
                <a:spcPts val="0"/>
              </a:spcBef>
              <a:spcAft>
                <a:spcPts val="0"/>
              </a:spcAft>
              <a:buSzPts val="2300"/>
              <a:buAutoNum type="arabicPeriod"/>
            </a:pPr>
            <a:r>
              <a:rPr lang="es-ES" sz="2300"/>
              <a:t>Seat Generation &amp; </a:t>
            </a:r>
            <a:r>
              <a:rPr lang="es-ES" sz="2300"/>
              <a:t>Assignment</a:t>
            </a:r>
            <a:endParaRPr sz="2300"/>
          </a:p>
          <a:p>
            <a:pPr indent="-374650" lvl="0" marL="914400" rtl="0" algn="l">
              <a:spcBef>
                <a:spcPts val="0"/>
              </a:spcBef>
              <a:spcAft>
                <a:spcPts val="0"/>
              </a:spcAft>
              <a:buSzPts val="2300"/>
              <a:buAutoNum type="arabicPeriod"/>
            </a:pPr>
            <a:r>
              <a:rPr lang="es-ES" sz="2300"/>
              <a:t>Exam Hall Report Generation</a:t>
            </a:r>
            <a:endParaRPr sz="2300"/>
          </a:p>
        </p:txBody>
      </p:sp>
      <p:pic>
        <p:nvPicPr>
          <p:cNvPr id="543" name="Google Shape;543;p24"/>
          <p:cNvPicPr preferRelativeResize="0"/>
          <p:nvPr/>
        </p:nvPicPr>
        <p:blipFill>
          <a:blip r:embed="rId3">
            <a:alphaModFix/>
          </a:blip>
          <a:stretch>
            <a:fillRect/>
          </a:stretch>
        </p:blipFill>
        <p:spPr>
          <a:xfrm>
            <a:off x="7970475" y="790525"/>
            <a:ext cx="2062724" cy="551000"/>
          </a:xfrm>
          <a:prstGeom prst="rect">
            <a:avLst/>
          </a:prstGeom>
          <a:noFill/>
          <a:ln>
            <a:noFill/>
          </a:ln>
        </p:spPr>
      </p:pic>
      <p:pic>
        <p:nvPicPr>
          <p:cNvPr id="544" name="Google Shape;544;p24"/>
          <p:cNvPicPr preferRelativeResize="0"/>
          <p:nvPr/>
        </p:nvPicPr>
        <p:blipFill>
          <a:blip r:embed="rId4">
            <a:alphaModFix/>
          </a:blip>
          <a:stretch>
            <a:fillRect/>
          </a:stretch>
        </p:blipFill>
        <p:spPr>
          <a:xfrm>
            <a:off x="10033200" y="64450"/>
            <a:ext cx="2003149" cy="2003149"/>
          </a:xfrm>
          <a:prstGeom prst="rect">
            <a:avLst/>
          </a:prstGeom>
          <a:noFill/>
          <a:ln>
            <a:noFill/>
          </a:ln>
        </p:spPr>
      </p:pic>
      <p:pic>
        <p:nvPicPr>
          <p:cNvPr id="545" name="Google Shape;545;p24"/>
          <p:cNvPicPr preferRelativeResize="0"/>
          <p:nvPr/>
        </p:nvPicPr>
        <p:blipFill>
          <a:blip r:embed="rId5">
            <a:alphaModFix/>
          </a:blip>
          <a:stretch>
            <a:fillRect/>
          </a:stretch>
        </p:blipFill>
        <p:spPr>
          <a:xfrm>
            <a:off x="7982613" y="1529100"/>
            <a:ext cx="2038438" cy="831299"/>
          </a:xfrm>
          <a:prstGeom prst="rect">
            <a:avLst/>
          </a:prstGeom>
          <a:noFill/>
          <a:ln>
            <a:noFill/>
          </a:ln>
        </p:spPr>
      </p:pic>
      <p:pic>
        <p:nvPicPr>
          <p:cNvPr id="546" name="Google Shape;546;p24"/>
          <p:cNvPicPr preferRelativeResize="0"/>
          <p:nvPr/>
        </p:nvPicPr>
        <p:blipFill>
          <a:blip r:embed="rId6">
            <a:alphaModFix/>
          </a:blip>
          <a:stretch>
            <a:fillRect/>
          </a:stretch>
        </p:blipFill>
        <p:spPr>
          <a:xfrm>
            <a:off x="10109688" y="1529100"/>
            <a:ext cx="1850175" cy="1001825"/>
          </a:xfrm>
          <a:prstGeom prst="rect">
            <a:avLst/>
          </a:prstGeom>
          <a:noFill/>
          <a:ln>
            <a:noFill/>
          </a:ln>
        </p:spPr>
      </p:pic>
      <p:pic>
        <p:nvPicPr>
          <p:cNvPr id="547" name="Google Shape;547;p24"/>
          <p:cNvPicPr preferRelativeResize="0"/>
          <p:nvPr/>
        </p:nvPicPr>
        <p:blipFill>
          <a:blip r:embed="rId7">
            <a:alphaModFix/>
          </a:blip>
          <a:stretch>
            <a:fillRect/>
          </a:stretch>
        </p:blipFill>
        <p:spPr>
          <a:xfrm>
            <a:off x="7819125" y="3010850"/>
            <a:ext cx="4140725" cy="2755464"/>
          </a:xfrm>
          <a:prstGeom prst="rect">
            <a:avLst/>
          </a:prstGeom>
          <a:noFill/>
          <a:ln>
            <a:noFill/>
          </a:ln>
        </p:spPr>
      </p:pic>
      <p:pic>
        <p:nvPicPr>
          <p:cNvPr id="548" name="Google Shape;548;p24"/>
          <p:cNvPicPr preferRelativeResize="0"/>
          <p:nvPr/>
        </p:nvPicPr>
        <p:blipFill>
          <a:blip r:embed="rId8">
            <a:alphaModFix/>
          </a:blip>
          <a:stretch>
            <a:fillRect/>
          </a:stretch>
        </p:blipFill>
        <p:spPr>
          <a:xfrm>
            <a:off x="445200" y="5082600"/>
            <a:ext cx="1368066" cy="1680150"/>
          </a:xfrm>
          <a:prstGeom prst="rect">
            <a:avLst/>
          </a:prstGeom>
          <a:noFill/>
          <a:ln>
            <a:noFill/>
          </a:ln>
        </p:spPr>
      </p:pic>
      <p:pic>
        <p:nvPicPr>
          <p:cNvPr id="549" name="Google Shape;549;p24"/>
          <p:cNvPicPr preferRelativeResize="0"/>
          <p:nvPr/>
        </p:nvPicPr>
        <p:blipFill>
          <a:blip r:embed="rId9">
            <a:alphaModFix/>
          </a:blip>
          <a:stretch>
            <a:fillRect/>
          </a:stretch>
        </p:blipFill>
        <p:spPr>
          <a:xfrm>
            <a:off x="2314250" y="5135300"/>
            <a:ext cx="1574749" cy="1574749"/>
          </a:xfrm>
          <a:prstGeom prst="rect">
            <a:avLst/>
          </a:prstGeom>
          <a:noFill/>
          <a:ln>
            <a:noFill/>
          </a:ln>
        </p:spPr>
      </p:pic>
      <p:pic>
        <p:nvPicPr>
          <p:cNvPr id="550" name="Google Shape;550;p24"/>
          <p:cNvPicPr preferRelativeResize="0"/>
          <p:nvPr/>
        </p:nvPicPr>
        <p:blipFill rotWithShape="1">
          <a:blip r:embed="rId10">
            <a:alphaModFix/>
          </a:blip>
          <a:srcRect b="31320" l="2930" r="3436" t="31268"/>
          <a:stretch/>
        </p:blipFill>
        <p:spPr>
          <a:xfrm>
            <a:off x="4389975" y="5551700"/>
            <a:ext cx="1857018" cy="741950"/>
          </a:xfrm>
          <a:prstGeom prst="rect">
            <a:avLst/>
          </a:prstGeom>
          <a:noFill/>
          <a:ln>
            <a:noFill/>
          </a:ln>
        </p:spPr>
      </p:pic>
      <p:sp>
        <p:nvSpPr>
          <p:cNvPr id="551" name="Google Shape;551;p24"/>
          <p:cNvSpPr/>
          <p:nvPr/>
        </p:nvSpPr>
        <p:spPr>
          <a:xfrm rot="-7121694">
            <a:off x="11125541" y="6181234"/>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2" name="Google Shape;552;p24"/>
          <p:cNvSpPr/>
          <p:nvPr/>
        </p:nvSpPr>
        <p:spPr>
          <a:xfrm rot="-2700000">
            <a:off x="11551399" y="5738419"/>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3" name="Google Shape;553;p24"/>
          <p:cNvSpPr/>
          <p:nvPr/>
        </p:nvSpPr>
        <p:spPr>
          <a:xfrm rot="-7121694">
            <a:off x="-126859" y="-369191"/>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4" name="Google Shape;554;p24"/>
          <p:cNvSpPr/>
          <p:nvPr/>
        </p:nvSpPr>
        <p:spPr>
          <a:xfrm rot="-2700000">
            <a:off x="1260424" y="-1192356"/>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559" name="Shape 559"/>
        <p:cNvGrpSpPr/>
        <p:nvPr/>
      </p:nvGrpSpPr>
      <p:grpSpPr>
        <a:xfrm>
          <a:off x="0" y="0"/>
          <a:ext cx="0" cy="0"/>
          <a:chOff x="0" y="0"/>
          <a:chExt cx="0" cy="0"/>
        </a:xfrm>
      </p:grpSpPr>
      <p:sp>
        <p:nvSpPr>
          <p:cNvPr id="560" name="Google Shape;560;p25"/>
          <p:cNvSpPr txBox="1"/>
          <p:nvPr/>
        </p:nvSpPr>
        <p:spPr>
          <a:xfrm>
            <a:off x="3099250" y="642600"/>
            <a:ext cx="5920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ES" sz="4800"/>
              <a:t>Customer Value</a:t>
            </a:r>
            <a:endParaRPr b="1" sz="4800"/>
          </a:p>
        </p:txBody>
      </p:sp>
      <p:graphicFrame>
        <p:nvGraphicFramePr>
          <p:cNvPr id="561" name="Google Shape;561;p25"/>
          <p:cNvGraphicFramePr/>
          <p:nvPr/>
        </p:nvGraphicFramePr>
        <p:xfrm>
          <a:off x="542000" y="2022930"/>
          <a:ext cx="3000000" cy="3000000"/>
        </p:xfrm>
        <a:graphic>
          <a:graphicData uri="http://schemas.openxmlformats.org/drawingml/2006/table">
            <a:tbl>
              <a:tblPr>
                <a:noFill/>
                <a:tableStyleId>{098DFD92-03D8-4D83-B281-A2D1240A430D}</a:tableStyleId>
              </a:tblPr>
              <a:tblGrid>
                <a:gridCol w="3678325"/>
                <a:gridCol w="3678325"/>
                <a:gridCol w="3678325"/>
              </a:tblGrid>
              <a:tr h="563250">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b="1" lang="es-ES"/>
                        <a:t>Traditional Invigilation</a:t>
                      </a:r>
                      <a:endParaRPr b="1"/>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b="1" lang="es-ES"/>
                        <a:t>ExamApp Invigilation</a:t>
                      </a:r>
                      <a:endParaRPr b="1"/>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563250">
                <a:tc>
                  <a:txBody>
                    <a:bodyPr/>
                    <a:lstStyle/>
                    <a:p>
                      <a:pPr indent="0" lvl="0" marL="0" rtl="0" algn="l">
                        <a:spcBef>
                          <a:spcPts val="0"/>
                        </a:spcBef>
                        <a:spcAft>
                          <a:spcPts val="0"/>
                        </a:spcAft>
                        <a:buNone/>
                      </a:pPr>
                      <a:r>
                        <a:rPr b="1" lang="es-ES"/>
                        <a:t>Data </a:t>
                      </a:r>
                      <a:r>
                        <a:rPr b="1" lang="es-ES"/>
                        <a:t>Security</a:t>
                      </a:r>
                      <a:endParaRPr b="1"/>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563250">
                <a:tc>
                  <a:txBody>
                    <a:bodyPr/>
                    <a:lstStyle/>
                    <a:p>
                      <a:pPr indent="0" lvl="0" marL="0" rtl="0" algn="l">
                        <a:spcBef>
                          <a:spcPts val="0"/>
                        </a:spcBef>
                        <a:spcAft>
                          <a:spcPts val="0"/>
                        </a:spcAft>
                        <a:buNone/>
                      </a:pPr>
                      <a:r>
                        <a:rPr b="1" lang="es-ES"/>
                        <a:t>Record </a:t>
                      </a:r>
                      <a:r>
                        <a:rPr b="1" lang="es-ES"/>
                        <a:t>Organization</a:t>
                      </a:r>
                      <a:endParaRPr b="1"/>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563250">
                <a:tc>
                  <a:txBody>
                    <a:bodyPr/>
                    <a:lstStyle/>
                    <a:p>
                      <a:pPr indent="0" lvl="0" marL="0" rtl="0" algn="l">
                        <a:spcBef>
                          <a:spcPts val="0"/>
                        </a:spcBef>
                        <a:spcAft>
                          <a:spcPts val="0"/>
                        </a:spcAft>
                        <a:buNone/>
                      </a:pPr>
                      <a:r>
                        <a:rPr b="1" lang="es-ES"/>
                        <a:t>Data </a:t>
                      </a:r>
                      <a:r>
                        <a:rPr b="1" lang="es-ES"/>
                        <a:t>Persistence</a:t>
                      </a:r>
                      <a:endParaRPr b="1"/>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563250">
                <a:tc>
                  <a:txBody>
                    <a:bodyPr/>
                    <a:lstStyle/>
                    <a:p>
                      <a:pPr indent="0" lvl="0" marL="0" rtl="0" algn="l">
                        <a:spcBef>
                          <a:spcPts val="0"/>
                        </a:spcBef>
                        <a:spcAft>
                          <a:spcPts val="0"/>
                        </a:spcAft>
                        <a:buNone/>
                      </a:pPr>
                      <a:r>
                        <a:rPr b="1" lang="es-ES"/>
                        <a:t>Easy </a:t>
                      </a:r>
                      <a:r>
                        <a:rPr b="1" lang="es-ES"/>
                        <a:t>Information Retrieval</a:t>
                      </a:r>
                      <a:endParaRPr b="1"/>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563250">
                <a:tc>
                  <a:txBody>
                    <a:bodyPr/>
                    <a:lstStyle/>
                    <a:p>
                      <a:pPr indent="0" lvl="0" marL="0" rtl="0" algn="l">
                        <a:spcBef>
                          <a:spcPts val="0"/>
                        </a:spcBef>
                        <a:spcAft>
                          <a:spcPts val="0"/>
                        </a:spcAft>
                        <a:buNone/>
                      </a:pPr>
                      <a:r>
                        <a:rPr b="1" lang="es-ES"/>
                        <a:t>Error Reduction</a:t>
                      </a:r>
                      <a:endParaRPr b="1"/>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563250">
                <a:tc>
                  <a:txBody>
                    <a:bodyPr/>
                    <a:lstStyle/>
                    <a:p>
                      <a:pPr indent="0" lvl="0" marL="0" rtl="0" algn="l">
                        <a:spcBef>
                          <a:spcPts val="0"/>
                        </a:spcBef>
                        <a:spcAft>
                          <a:spcPts val="0"/>
                        </a:spcAft>
                        <a:buNone/>
                      </a:pPr>
                      <a:r>
                        <a:rPr b="1" lang="es-ES"/>
                        <a:t>Multiple Verification Methods</a:t>
                      </a:r>
                      <a:endParaRPr b="1"/>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pic>
        <p:nvPicPr>
          <p:cNvPr id="562" name="Google Shape;562;p25"/>
          <p:cNvPicPr preferRelativeResize="0"/>
          <p:nvPr/>
        </p:nvPicPr>
        <p:blipFill>
          <a:blip r:embed="rId3">
            <a:alphaModFix/>
          </a:blip>
          <a:stretch>
            <a:fillRect/>
          </a:stretch>
        </p:blipFill>
        <p:spPr>
          <a:xfrm>
            <a:off x="9518900" y="2586175"/>
            <a:ext cx="562651" cy="488274"/>
          </a:xfrm>
          <a:prstGeom prst="rect">
            <a:avLst/>
          </a:prstGeom>
          <a:noFill/>
          <a:ln>
            <a:noFill/>
          </a:ln>
        </p:spPr>
      </p:pic>
      <p:pic>
        <p:nvPicPr>
          <p:cNvPr id="563" name="Google Shape;563;p25"/>
          <p:cNvPicPr preferRelativeResize="0"/>
          <p:nvPr/>
        </p:nvPicPr>
        <p:blipFill>
          <a:blip r:embed="rId3">
            <a:alphaModFix/>
          </a:blip>
          <a:stretch>
            <a:fillRect/>
          </a:stretch>
        </p:blipFill>
        <p:spPr>
          <a:xfrm>
            <a:off x="9518900" y="3184863"/>
            <a:ext cx="562651" cy="488274"/>
          </a:xfrm>
          <a:prstGeom prst="rect">
            <a:avLst/>
          </a:prstGeom>
          <a:noFill/>
          <a:ln>
            <a:noFill/>
          </a:ln>
        </p:spPr>
      </p:pic>
      <p:pic>
        <p:nvPicPr>
          <p:cNvPr id="564" name="Google Shape;564;p25"/>
          <p:cNvPicPr preferRelativeResize="0"/>
          <p:nvPr/>
        </p:nvPicPr>
        <p:blipFill>
          <a:blip r:embed="rId3">
            <a:alphaModFix/>
          </a:blip>
          <a:stretch>
            <a:fillRect/>
          </a:stretch>
        </p:blipFill>
        <p:spPr>
          <a:xfrm>
            <a:off x="9518900" y="3750163"/>
            <a:ext cx="562651" cy="488274"/>
          </a:xfrm>
          <a:prstGeom prst="rect">
            <a:avLst/>
          </a:prstGeom>
          <a:noFill/>
          <a:ln>
            <a:noFill/>
          </a:ln>
        </p:spPr>
      </p:pic>
      <p:pic>
        <p:nvPicPr>
          <p:cNvPr id="565" name="Google Shape;565;p25"/>
          <p:cNvPicPr preferRelativeResize="0"/>
          <p:nvPr/>
        </p:nvPicPr>
        <p:blipFill>
          <a:blip r:embed="rId3">
            <a:alphaModFix/>
          </a:blip>
          <a:stretch>
            <a:fillRect/>
          </a:stretch>
        </p:blipFill>
        <p:spPr>
          <a:xfrm>
            <a:off x="9518900" y="4315463"/>
            <a:ext cx="562651" cy="488274"/>
          </a:xfrm>
          <a:prstGeom prst="rect">
            <a:avLst/>
          </a:prstGeom>
          <a:noFill/>
          <a:ln>
            <a:noFill/>
          </a:ln>
        </p:spPr>
      </p:pic>
      <p:pic>
        <p:nvPicPr>
          <p:cNvPr id="566" name="Google Shape;566;p25"/>
          <p:cNvPicPr preferRelativeResize="0"/>
          <p:nvPr/>
        </p:nvPicPr>
        <p:blipFill>
          <a:blip r:embed="rId3">
            <a:alphaModFix/>
          </a:blip>
          <a:stretch>
            <a:fillRect/>
          </a:stretch>
        </p:blipFill>
        <p:spPr>
          <a:xfrm>
            <a:off x="9518900" y="4880763"/>
            <a:ext cx="562651" cy="488274"/>
          </a:xfrm>
          <a:prstGeom prst="rect">
            <a:avLst/>
          </a:prstGeom>
          <a:noFill/>
          <a:ln>
            <a:noFill/>
          </a:ln>
        </p:spPr>
      </p:pic>
      <p:pic>
        <p:nvPicPr>
          <p:cNvPr id="567" name="Google Shape;567;p25"/>
          <p:cNvPicPr preferRelativeResize="0"/>
          <p:nvPr/>
        </p:nvPicPr>
        <p:blipFill>
          <a:blip r:embed="rId3">
            <a:alphaModFix/>
          </a:blip>
          <a:stretch>
            <a:fillRect/>
          </a:stretch>
        </p:blipFill>
        <p:spPr>
          <a:xfrm>
            <a:off x="9518900" y="5446063"/>
            <a:ext cx="562651" cy="488274"/>
          </a:xfrm>
          <a:prstGeom prst="rect">
            <a:avLst/>
          </a:prstGeom>
          <a:noFill/>
          <a:ln>
            <a:noFill/>
          </a:ln>
        </p:spPr>
      </p:pic>
      <p:pic>
        <p:nvPicPr>
          <p:cNvPr id="568" name="Google Shape;568;p25"/>
          <p:cNvPicPr preferRelativeResize="0"/>
          <p:nvPr/>
        </p:nvPicPr>
        <p:blipFill>
          <a:blip r:embed="rId4">
            <a:alphaModFix/>
          </a:blip>
          <a:stretch>
            <a:fillRect/>
          </a:stretch>
        </p:blipFill>
        <p:spPr>
          <a:xfrm>
            <a:off x="5745772" y="2586172"/>
            <a:ext cx="488275" cy="488275"/>
          </a:xfrm>
          <a:prstGeom prst="rect">
            <a:avLst/>
          </a:prstGeom>
          <a:noFill/>
          <a:ln>
            <a:noFill/>
          </a:ln>
        </p:spPr>
      </p:pic>
      <p:pic>
        <p:nvPicPr>
          <p:cNvPr id="569" name="Google Shape;569;p25"/>
          <p:cNvPicPr preferRelativeResize="0"/>
          <p:nvPr/>
        </p:nvPicPr>
        <p:blipFill>
          <a:blip r:embed="rId4">
            <a:alphaModFix/>
          </a:blip>
          <a:stretch>
            <a:fillRect/>
          </a:stretch>
        </p:blipFill>
        <p:spPr>
          <a:xfrm>
            <a:off x="5745772" y="3184860"/>
            <a:ext cx="488275" cy="488275"/>
          </a:xfrm>
          <a:prstGeom prst="rect">
            <a:avLst/>
          </a:prstGeom>
          <a:noFill/>
          <a:ln>
            <a:noFill/>
          </a:ln>
        </p:spPr>
      </p:pic>
      <p:pic>
        <p:nvPicPr>
          <p:cNvPr id="570" name="Google Shape;570;p25"/>
          <p:cNvPicPr preferRelativeResize="0"/>
          <p:nvPr/>
        </p:nvPicPr>
        <p:blipFill>
          <a:blip r:embed="rId4">
            <a:alphaModFix/>
          </a:blip>
          <a:stretch>
            <a:fillRect/>
          </a:stretch>
        </p:blipFill>
        <p:spPr>
          <a:xfrm>
            <a:off x="5745772" y="3750172"/>
            <a:ext cx="488275" cy="488275"/>
          </a:xfrm>
          <a:prstGeom prst="rect">
            <a:avLst/>
          </a:prstGeom>
          <a:noFill/>
          <a:ln>
            <a:noFill/>
          </a:ln>
        </p:spPr>
      </p:pic>
      <p:pic>
        <p:nvPicPr>
          <p:cNvPr id="571" name="Google Shape;571;p25"/>
          <p:cNvPicPr preferRelativeResize="0"/>
          <p:nvPr/>
        </p:nvPicPr>
        <p:blipFill>
          <a:blip r:embed="rId4">
            <a:alphaModFix/>
          </a:blip>
          <a:stretch>
            <a:fillRect/>
          </a:stretch>
        </p:blipFill>
        <p:spPr>
          <a:xfrm>
            <a:off x="5745772" y="4315497"/>
            <a:ext cx="488275" cy="488275"/>
          </a:xfrm>
          <a:prstGeom prst="rect">
            <a:avLst/>
          </a:prstGeom>
          <a:noFill/>
          <a:ln>
            <a:noFill/>
          </a:ln>
        </p:spPr>
      </p:pic>
      <p:pic>
        <p:nvPicPr>
          <p:cNvPr id="572" name="Google Shape;572;p25"/>
          <p:cNvPicPr preferRelativeResize="0"/>
          <p:nvPr/>
        </p:nvPicPr>
        <p:blipFill>
          <a:blip r:embed="rId4">
            <a:alphaModFix/>
          </a:blip>
          <a:stretch>
            <a:fillRect/>
          </a:stretch>
        </p:blipFill>
        <p:spPr>
          <a:xfrm>
            <a:off x="5745772" y="4880822"/>
            <a:ext cx="488275" cy="488275"/>
          </a:xfrm>
          <a:prstGeom prst="rect">
            <a:avLst/>
          </a:prstGeom>
          <a:noFill/>
          <a:ln>
            <a:noFill/>
          </a:ln>
        </p:spPr>
      </p:pic>
      <p:pic>
        <p:nvPicPr>
          <p:cNvPr id="573" name="Google Shape;573;p25"/>
          <p:cNvPicPr preferRelativeResize="0"/>
          <p:nvPr/>
        </p:nvPicPr>
        <p:blipFill>
          <a:blip r:embed="rId4">
            <a:alphaModFix/>
          </a:blip>
          <a:stretch>
            <a:fillRect/>
          </a:stretch>
        </p:blipFill>
        <p:spPr>
          <a:xfrm>
            <a:off x="5745772" y="5446147"/>
            <a:ext cx="488275" cy="488275"/>
          </a:xfrm>
          <a:prstGeom prst="rect">
            <a:avLst/>
          </a:prstGeom>
          <a:noFill/>
          <a:ln>
            <a:noFill/>
          </a:ln>
        </p:spPr>
      </p:pic>
      <p:sp>
        <p:nvSpPr>
          <p:cNvPr id="574" name="Google Shape;574;p25"/>
          <p:cNvSpPr/>
          <p:nvPr/>
        </p:nvSpPr>
        <p:spPr>
          <a:xfrm rot="-7121694">
            <a:off x="10969141" y="59161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5" name="Google Shape;575;p25"/>
          <p:cNvSpPr/>
          <p:nvPr/>
        </p:nvSpPr>
        <p:spPr>
          <a:xfrm rot="-2700000">
            <a:off x="11755724" y="5793769"/>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6" name="Google Shape;576;p25"/>
          <p:cNvSpPr/>
          <p:nvPr/>
        </p:nvSpPr>
        <p:spPr>
          <a:xfrm rot="-5855679">
            <a:off x="11819390" y="8880"/>
            <a:ext cx="500923" cy="551675"/>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7" name="Google Shape;577;p25"/>
          <p:cNvSpPr/>
          <p:nvPr/>
        </p:nvSpPr>
        <p:spPr>
          <a:xfrm rot="-7612194">
            <a:off x="11475034" y="-247297"/>
            <a:ext cx="496529" cy="546835"/>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8" name="Google Shape;578;p25"/>
          <p:cNvSpPr/>
          <p:nvPr/>
        </p:nvSpPr>
        <p:spPr>
          <a:xfrm rot="-8587806">
            <a:off x="11517854" y="94263"/>
            <a:ext cx="496529" cy="546835"/>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9" name="Google Shape;579;p25"/>
          <p:cNvSpPr/>
          <p:nvPr/>
        </p:nvSpPr>
        <p:spPr>
          <a:xfrm rot="-9050585">
            <a:off x="-305041" y="-297469"/>
            <a:ext cx="1200322" cy="132193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0" name="Google Shape;580;p25"/>
          <p:cNvSpPr/>
          <p:nvPr/>
        </p:nvSpPr>
        <p:spPr>
          <a:xfrm rot="-2700000">
            <a:off x="481987" y="-259845"/>
            <a:ext cx="733407" cy="79052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584" name="Shape 584"/>
        <p:cNvGrpSpPr/>
        <p:nvPr/>
      </p:nvGrpSpPr>
      <p:grpSpPr>
        <a:xfrm>
          <a:off x="0" y="0"/>
          <a:ext cx="0" cy="0"/>
          <a:chOff x="0" y="0"/>
          <a:chExt cx="0" cy="0"/>
        </a:xfrm>
      </p:grpSpPr>
      <p:grpSp>
        <p:nvGrpSpPr>
          <p:cNvPr id="585" name="Google Shape;585;p26"/>
          <p:cNvGrpSpPr/>
          <p:nvPr/>
        </p:nvGrpSpPr>
        <p:grpSpPr>
          <a:xfrm rot="10159670">
            <a:off x="-3581079" y="-1798996"/>
            <a:ext cx="8450125" cy="5984640"/>
            <a:chOff x="6315214" y="581964"/>
            <a:chExt cx="5730032" cy="6117950"/>
          </a:xfrm>
        </p:grpSpPr>
        <p:sp>
          <p:nvSpPr>
            <p:cNvPr id="586" name="Google Shape;586;p26"/>
            <p:cNvSpPr/>
            <p:nvPr/>
          </p:nvSpPr>
          <p:spPr>
            <a:xfrm rot="649267">
              <a:off x="6770594" y="987168"/>
              <a:ext cx="4819272" cy="530754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7" name="Google Shape;587;p26"/>
            <p:cNvSpPr/>
            <p:nvPr/>
          </p:nvSpPr>
          <p:spPr>
            <a:xfrm>
              <a:off x="6903721" y="1061895"/>
              <a:ext cx="4821848" cy="53103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88" name="Google Shape;588;p26"/>
          <p:cNvSpPr txBox="1"/>
          <p:nvPr/>
        </p:nvSpPr>
        <p:spPr>
          <a:xfrm>
            <a:off x="3673726" y="1773947"/>
            <a:ext cx="4844400" cy="1834800"/>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69138"/>
                </a:solidFill>
                <a:latin typeface="Arial"/>
                <a:ea typeface="Arial"/>
                <a:cs typeface="Arial"/>
                <a:sym typeface="Arial"/>
              </a:rPr>
              <a:t>0</a:t>
            </a:r>
            <a:r>
              <a:rPr b="1" lang="es-ES" sz="15355">
                <a:solidFill>
                  <a:srgbClr val="E69138"/>
                </a:solidFill>
              </a:rPr>
              <a:t>3</a:t>
            </a:r>
            <a:endParaRPr>
              <a:solidFill>
                <a:srgbClr val="E69138"/>
              </a:solidFill>
            </a:endParaRPr>
          </a:p>
        </p:txBody>
      </p:sp>
      <p:sp>
        <p:nvSpPr>
          <p:cNvPr id="589" name="Google Shape;589;p26"/>
          <p:cNvSpPr txBox="1"/>
          <p:nvPr/>
        </p:nvSpPr>
        <p:spPr>
          <a:xfrm>
            <a:off x="3016649" y="3218075"/>
            <a:ext cx="6600000" cy="161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lang="es-ES" sz="7200">
                <a:solidFill>
                  <a:schemeClr val="lt1"/>
                </a:solidFill>
              </a:rPr>
              <a:t>The Product</a:t>
            </a:r>
            <a:endParaRPr/>
          </a:p>
        </p:txBody>
      </p:sp>
      <p:sp>
        <p:nvSpPr>
          <p:cNvPr id="590" name="Google Shape;590;p26"/>
          <p:cNvSpPr/>
          <p:nvPr/>
        </p:nvSpPr>
        <p:spPr>
          <a:xfrm rot="-7121694">
            <a:off x="10056966" y="53599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1" name="Google Shape;591;p26"/>
          <p:cNvSpPr/>
          <p:nvPr/>
        </p:nvSpPr>
        <p:spPr>
          <a:xfrm rot="-2700000">
            <a:off x="11444249" y="453674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 name="Google Shape;592;p26"/>
          <p:cNvSpPr/>
          <p:nvPr/>
        </p:nvSpPr>
        <p:spPr>
          <a:xfrm>
            <a:off x="5736689" y="5180124"/>
            <a:ext cx="641223" cy="641223"/>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596" name="Shape 596"/>
        <p:cNvGrpSpPr/>
        <p:nvPr/>
      </p:nvGrpSpPr>
      <p:grpSpPr>
        <a:xfrm>
          <a:off x="0" y="0"/>
          <a:ext cx="0" cy="0"/>
          <a:chOff x="0" y="0"/>
          <a:chExt cx="0" cy="0"/>
        </a:xfrm>
      </p:grpSpPr>
      <p:sp>
        <p:nvSpPr>
          <p:cNvPr id="597" name="Google Shape;597;p27"/>
          <p:cNvSpPr/>
          <p:nvPr/>
        </p:nvSpPr>
        <p:spPr>
          <a:xfrm>
            <a:off x="478075" y="321375"/>
            <a:ext cx="8287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4800">
                <a:solidFill>
                  <a:schemeClr val="dk1"/>
                </a:solidFill>
                <a:latin typeface="Arial"/>
                <a:ea typeface="Arial"/>
                <a:cs typeface="Arial"/>
                <a:sym typeface="Arial"/>
              </a:rPr>
              <a:t>Product Tour - Invigilator</a:t>
            </a:r>
            <a:endParaRPr sz="4800">
              <a:solidFill>
                <a:schemeClr val="dk1"/>
              </a:solidFill>
            </a:endParaRPr>
          </a:p>
        </p:txBody>
      </p:sp>
      <p:sp>
        <p:nvSpPr>
          <p:cNvPr id="598" name="Google Shape;598;p27"/>
          <p:cNvSpPr/>
          <p:nvPr/>
        </p:nvSpPr>
        <p:spPr>
          <a:xfrm>
            <a:off x="3119093" y="5646100"/>
            <a:ext cx="188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200">
                <a:solidFill>
                  <a:srgbClr val="262626"/>
                </a:solidFill>
              </a:rPr>
              <a:t>Course Selection</a:t>
            </a:r>
            <a:endParaRPr sz="1200">
              <a:solidFill>
                <a:srgbClr val="262626"/>
              </a:solidFill>
              <a:latin typeface="Arial"/>
              <a:ea typeface="Arial"/>
              <a:cs typeface="Arial"/>
              <a:sym typeface="Arial"/>
            </a:endParaRPr>
          </a:p>
        </p:txBody>
      </p:sp>
      <p:sp>
        <p:nvSpPr>
          <p:cNvPr id="599" name="Google Shape;599;p27"/>
          <p:cNvSpPr/>
          <p:nvPr/>
        </p:nvSpPr>
        <p:spPr>
          <a:xfrm>
            <a:off x="5280877" y="5646100"/>
            <a:ext cx="188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200">
                <a:solidFill>
                  <a:srgbClr val="262626"/>
                </a:solidFill>
              </a:rPr>
              <a:t>Invigilator Verification Options</a:t>
            </a:r>
            <a:endParaRPr b="1" sz="1200">
              <a:solidFill>
                <a:srgbClr val="262626"/>
              </a:solidFill>
              <a:latin typeface="Arial"/>
              <a:ea typeface="Arial"/>
              <a:cs typeface="Arial"/>
              <a:sym typeface="Arial"/>
            </a:endParaRPr>
          </a:p>
        </p:txBody>
      </p:sp>
      <p:sp>
        <p:nvSpPr>
          <p:cNvPr id="600" name="Google Shape;600;p27"/>
          <p:cNvSpPr/>
          <p:nvPr/>
        </p:nvSpPr>
        <p:spPr>
          <a:xfrm>
            <a:off x="7483061" y="5646100"/>
            <a:ext cx="188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200">
                <a:solidFill>
                  <a:srgbClr val="262626"/>
                </a:solidFill>
              </a:rPr>
              <a:t>Facial</a:t>
            </a:r>
            <a:r>
              <a:rPr b="1" lang="es-ES" sz="1200">
                <a:solidFill>
                  <a:srgbClr val="262626"/>
                </a:solidFill>
              </a:rPr>
              <a:t> Recognition Verification</a:t>
            </a:r>
            <a:endParaRPr sz="1200">
              <a:solidFill>
                <a:srgbClr val="262626"/>
              </a:solidFill>
              <a:latin typeface="Arial"/>
              <a:ea typeface="Arial"/>
              <a:cs typeface="Arial"/>
              <a:sym typeface="Arial"/>
            </a:endParaRPr>
          </a:p>
        </p:txBody>
      </p:sp>
      <p:sp>
        <p:nvSpPr>
          <p:cNvPr id="601" name="Google Shape;601;p27"/>
          <p:cNvSpPr/>
          <p:nvPr/>
        </p:nvSpPr>
        <p:spPr>
          <a:xfrm>
            <a:off x="9740839" y="5646100"/>
            <a:ext cx="188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200">
                <a:solidFill>
                  <a:srgbClr val="262626"/>
                </a:solidFill>
              </a:rPr>
              <a:t>Card Scan Verification</a:t>
            </a:r>
            <a:endParaRPr sz="1200">
              <a:solidFill>
                <a:srgbClr val="262626"/>
              </a:solidFill>
              <a:latin typeface="Arial"/>
              <a:ea typeface="Arial"/>
              <a:cs typeface="Arial"/>
              <a:sym typeface="Arial"/>
            </a:endParaRPr>
          </a:p>
        </p:txBody>
      </p:sp>
      <p:pic>
        <p:nvPicPr>
          <p:cNvPr id="602" name="Google Shape;602;p27"/>
          <p:cNvPicPr preferRelativeResize="0"/>
          <p:nvPr/>
        </p:nvPicPr>
        <p:blipFill>
          <a:blip r:embed="rId3">
            <a:alphaModFix/>
          </a:blip>
          <a:stretch>
            <a:fillRect/>
          </a:stretch>
        </p:blipFill>
        <p:spPr>
          <a:xfrm>
            <a:off x="0" y="1206975"/>
            <a:ext cx="2987524" cy="5311477"/>
          </a:xfrm>
          <a:prstGeom prst="rect">
            <a:avLst/>
          </a:prstGeom>
          <a:noFill/>
          <a:ln>
            <a:noFill/>
          </a:ln>
        </p:spPr>
      </p:pic>
      <p:pic>
        <p:nvPicPr>
          <p:cNvPr id="603" name="Google Shape;603;p27"/>
          <p:cNvPicPr preferRelativeResize="0"/>
          <p:nvPr/>
        </p:nvPicPr>
        <p:blipFill>
          <a:blip r:embed="rId4">
            <a:alphaModFix/>
          </a:blip>
          <a:stretch>
            <a:fillRect/>
          </a:stretch>
        </p:blipFill>
        <p:spPr>
          <a:xfrm>
            <a:off x="333725" y="1645175"/>
            <a:ext cx="2312201" cy="4435077"/>
          </a:xfrm>
          <a:prstGeom prst="rect">
            <a:avLst/>
          </a:prstGeom>
          <a:noFill/>
          <a:ln>
            <a:noFill/>
          </a:ln>
        </p:spPr>
      </p:pic>
      <p:pic>
        <p:nvPicPr>
          <p:cNvPr id="604" name="Google Shape;604;p27"/>
          <p:cNvPicPr preferRelativeResize="0"/>
          <p:nvPr/>
        </p:nvPicPr>
        <p:blipFill>
          <a:blip r:embed="rId5">
            <a:alphaModFix/>
          </a:blip>
          <a:stretch>
            <a:fillRect/>
          </a:stretch>
        </p:blipFill>
        <p:spPr>
          <a:xfrm>
            <a:off x="7505325" y="1335325"/>
            <a:ext cx="1940125" cy="4132125"/>
          </a:xfrm>
          <a:prstGeom prst="rect">
            <a:avLst/>
          </a:prstGeom>
          <a:noFill/>
          <a:ln>
            <a:noFill/>
          </a:ln>
        </p:spPr>
      </p:pic>
      <p:pic>
        <p:nvPicPr>
          <p:cNvPr id="605" name="Google Shape;605;p27"/>
          <p:cNvPicPr preferRelativeResize="0"/>
          <p:nvPr/>
        </p:nvPicPr>
        <p:blipFill>
          <a:blip r:embed="rId6">
            <a:alphaModFix/>
          </a:blip>
          <a:stretch>
            <a:fillRect/>
          </a:stretch>
        </p:blipFill>
        <p:spPr>
          <a:xfrm>
            <a:off x="9655538" y="1329053"/>
            <a:ext cx="1940125" cy="4144686"/>
          </a:xfrm>
          <a:prstGeom prst="rect">
            <a:avLst/>
          </a:prstGeom>
          <a:noFill/>
          <a:ln>
            <a:noFill/>
          </a:ln>
        </p:spPr>
      </p:pic>
      <p:sp>
        <p:nvSpPr>
          <p:cNvPr id="606" name="Google Shape;606;p27"/>
          <p:cNvSpPr/>
          <p:nvPr/>
        </p:nvSpPr>
        <p:spPr>
          <a:xfrm rot="-10282152">
            <a:off x="11145580" y="-231584"/>
            <a:ext cx="1249960" cy="1240803"/>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7" name="Google Shape;607;p27"/>
          <p:cNvSpPr/>
          <p:nvPr/>
        </p:nvSpPr>
        <p:spPr>
          <a:xfrm rot="3399558">
            <a:off x="-141689" y="-233480"/>
            <a:ext cx="501894" cy="552744"/>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 name="Google Shape;608;p27"/>
          <p:cNvSpPr/>
          <p:nvPr/>
        </p:nvSpPr>
        <p:spPr>
          <a:xfrm rot="-5949741">
            <a:off x="963261" y="-121536"/>
            <a:ext cx="346474" cy="3935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DB0000"/>
              </a:gs>
              <a:gs pos="100000">
                <a:srgbClr val="54030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9" name="Google Shape;609;p27"/>
          <p:cNvPicPr preferRelativeResize="0"/>
          <p:nvPr/>
        </p:nvPicPr>
        <p:blipFill>
          <a:blip r:embed="rId7">
            <a:alphaModFix/>
          </a:blip>
          <a:stretch>
            <a:fillRect/>
          </a:stretch>
        </p:blipFill>
        <p:spPr>
          <a:xfrm>
            <a:off x="2933317" y="1356650"/>
            <a:ext cx="1963071" cy="4144701"/>
          </a:xfrm>
          <a:prstGeom prst="rect">
            <a:avLst/>
          </a:prstGeom>
          <a:noFill/>
          <a:ln>
            <a:noFill/>
          </a:ln>
        </p:spPr>
      </p:pic>
      <p:pic>
        <p:nvPicPr>
          <p:cNvPr id="610" name="Google Shape;610;p27"/>
          <p:cNvPicPr preferRelativeResize="0"/>
          <p:nvPr/>
        </p:nvPicPr>
        <p:blipFill>
          <a:blip r:embed="rId8">
            <a:alphaModFix/>
          </a:blip>
          <a:stretch>
            <a:fillRect/>
          </a:stretch>
        </p:blipFill>
        <p:spPr>
          <a:xfrm>
            <a:off x="5219325" y="1329014"/>
            <a:ext cx="1963074" cy="4144748"/>
          </a:xfrm>
          <a:prstGeom prst="rect">
            <a:avLst/>
          </a:prstGeom>
          <a:noFill/>
          <a:ln>
            <a:noFill/>
          </a:ln>
        </p:spPr>
      </p:pic>
      <p:sp>
        <p:nvSpPr>
          <p:cNvPr id="611" name="Google Shape;611;p27"/>
          <p:cNvSpPr txBox="1"/>
          <p:nvPr/>
        </p:nvSpPr>
        <p:spPr>
          <a:xfrm>
            <a:off x="7505325" y="1755550"/>
            <a:ext cx="57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100">
                <a:solidFill>
                  <a:schemeClr val="accent6"/>
                </a:solidFill>
              </a:rPr>
              <a:t>98%</a:t>
            </a:r>
            <a:endParaRPr sz="1100">
              <a:solidFill>
                <a:schemeClr val="accent6"/>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